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theme/theme1.xml" ContentType="application/vnd.openxmlformats-officedocument.theme+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theme/theme2.xml" ContentType="application/vnd.openxmlformats-officedocument.theme+xml"/>
  <Override PartName="/ppt/slideMasters/slideMaster3.xml" ContentType="application/vnd.openxmlformats-officedocument.presentationml.slideMaster+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Masters/slideMaster4.xml" ContentType="application/vnd.openxmlformats-officedocument.presentationml.slideMaster+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notesMasters/notesMaster1.xml" ContentType="application/vnd.openxmlformats-officedocument.presentationml.notesMaster+xml"/>
  <Override PartName="/ppt/theme/theme5.xml" ContentType="application/vnd.openxmlformats-officedocument.theme+xml"/>
  <Override PartName="/ppt/handoutMasters/handoutMaster1.xml" ContentType="application/vnd.openxmlformats-officedocument.presentationml.handoutMaster+xml"/>
  <Override PartName="/ppt/theme/theme6.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firstSlideNum="1" rtl="0" saveSubsetFonts="0" serverZoom="0" showSpecialPlsOnTitleSld="1">
  <p:sldMasterIdLst>
    <p:sldMasterId id="2147483648" r:id="rId1"/>
    <p:sldMasterId id="2147483649" r:id="rId2"/>
    <p:sldMasterId id="2147483650" r:id="rId3"/>
    <p:sldMasterId id="2147483680" r:id="rId4"/>
  </p:sldMasterIdLst>
  <p:notesMasterIdLst>
    <p:notesMasterId r:id="rId5"/>
  </p:notesMasterIdLst>
  <p:handoutMasterIdLst>
    <p:handoutMasterId r:id="rId6"/>
  </p:handout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Lst>
  <p:sldSz type="screen4x3" cy="6858000" cx="9144000"/>
  <p:notesSz cx="6858000" cy="9144000"/>
  <p:defaultTex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View">
  <p:normalViewPr showOutlineIcons="1" snapVertSplitter="0" vertBarState="restored" horzBarState="maximized" preferSingleView="0">
    <p:restoredLeft sz="15000" autoAdjust="0"/>
    <p:restoredTop sz="94364" autoAdjust="0"/>
  </p:normalViewPr>
  <p:slideViewPr>
    <p:cSldViewPr showGuides="0" snapToGrid="1" snapToObjects="0">
      <p:cViewPr varScale="1">
        <p:scale>
          <a:sx n="86" d="100"/>
          <a:sy n="86" d="100"/>
        </p:scale>
        <p:origin x="2928" y="78"/>
      </p:cViewPr>
      <p:guideLst>
        <p:guide orient="horz" pos="2880"/>
        <p:guide orient="vert" pos="2160"/>
      </p:guideLst>
    </p:cSldViewPr>
  </p:slideViewPr>
  <p:gridSpacing cx="0" cy="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notesMaster" Target="notesMasters/notesMaster1.xml"/><Relationship Id="rId6" Type="http://schemas.openxmlformats.org/officeDocument/2006/relationships/handoutMaster" Target="handoutMasters/handoutMaster1.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tableStyles" Target="tableStyles.xml"/><Relationship Id="rId31" Type="http://schemas.openxmlformats.org/officeDocument/2006/relationships/presProps" Target="presProps.xml"/><Relationship Id="rId3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228" name=""/>
        <p:cNvGrpSpPr/>
        <p:nvPr/>
      </p:nvGrpSpPr>
      <p:grpSpPr>
        <a:xfrm rot="0">
          <a:off x="0" y="0"/>
          <a:ext cx="0" cy="0"/>
          <a:chOff x="0" y="0"/>
          <a:chExt cx="0" cy="0"/>
        </a:xfrm>
      </p:grpSpPr>
      <p:sp>
        <p:nvSpPr>
          <p:cNvPr id="1049025" name=""/>
          <p:cNvSpPr/>
          <p:nvPr>
            <p:ph type="hdr" sz="quarter" idx="0"/>
          </p:nvPr>
        </p:nvSpPr>
        <p:spPr>
          <a:xfrm rot="0">
            <a:off x="0" y="0"/>
            <a:ext cx="2971800" cy="457200"/>
          </a:xfrm>
          <a:prstGeom prst="rect"/>
          <a:noFill/>
          <a:ln>
            <a:noFill/>
          </a:ln>
        </p:spPr>
        <p:txBody>
          <a:bodyPr bIns="45720" lIns="91440" rIns="91440" tIns="45720"/>
          <a:p>
            <a:pPr eaLnBrk="1" hangingPunct="1" latinLnBrk="1" lvl="0"/>
            <a:endParaRPr altLang="en-US" sz="1200" lang="en-US">
              <a:latin typeface="Calibri" pitchFamily="34" charset="0"/>
            </a:endParaRPr>
          </a:p>
        </p:txBody>
      </p:sp>
      <p:sp>
        <p:nvSpPr>
          <p:cNvPr id="1049026" name=""/>
          <p:cNvSpPr/>
          <p:nvPr>
            <p:ph type="dt" sz="quarter" idx="1"/>
          </p:nvPr>
        </p:nvSpPr>
        <p:spPr>
          <a:xfrm rot="0">
            <a:off x="3884612" y="0"/>
            <a:ext cx="2971800" cy="457200"/>
          </a:xfrm>
          <a:prstGeom prst="rect"/>
          <a:noFill/>
          <a:ln>
            <a:noFill/>
          </a:ln>
        </p:spPr>
        <p:txBody>
          <a:bodyPr bIns="45720" lIns="91440" rIns="91440" tIns="45720"/>
          <a:p>
            <a:pPr algn="r" eaLnBrk="1" hangingPunct="1" latinLnBrk="1" lvl="0"/>
            <a:fld id="{566ABCEB-ACFC-4714-9973-3DA970169C29}" type="datetime1">
              <a:rPr altLang="en-US" sz="1200" lang="en-US">
                <a:latin typeface="Calibri" pitchFamily="34" charset="0"/>
              </a:rPr>
              <a:pPr algn="r" eaLnBrk="1" hangingPunct="1" latinLnBrk="1" lvl="0"/>
            </a:fld>
            <a:endParaRPr altLang="en-US" sz="1200" lang="en-US">
              <a:latin typeface="Calibri" pitchFamily="34" charset="0"/>
            </a:endParaRPr>
          </a:p>
        </p:txBody>
      </p:sp>
      <p:sp>
        <p:nvSpPr>
          <p:cNvPr id="1049027" name=""/>
          <p:cNvSpPr/>
          <p:nvPr>
            <p:ph type="ftr" sz="quarter" idx="2"/>
          </p:nvPr>
        </p:nvSpPr>
        <p:spPr>
          <a:xfrm rot="0">
            <a:off x="0" y="8685212"/>
            <a:ext cx="2971800" cy="457200"/>
          </a:xfrm>
          <a:prstGeom prst="rect"/>
          <a:noFill/>
          <a:ln>
            <a:noFill/>
          </a:ln>
        </p:spPr>
        <p:txBody>
          <a:bodyPr anchor="b" bIns="45720" lIns="91440" rIns="91440" tIns="45720"/>
          <a:p>
            <a:pPr eaLnBrk="1" hangingPunct="1" latinLnBrk="1" lvl="0"/>
            <a:endParaRPr altLang="en-US" sz="1200" lang="en-US">
              <a:latin typeface="Calibri" pitchFamily="34" charset="0"/>
            </a:endParaRPr>
          </a:p>
        </p:txBody>
      </p:sp>
      <p:sp>
        <p:nvSpPr>
          <p:cNvPr id="1049028" name=""/>
          <p:cNvSpPr/>
          <p:nvPr>
            <p:ph type="sldNum" sz="quarter" idx="3"/>
          </p:nvPr>
        </p:nvSpPr>
        <p:spPr>
          <a:xfrm rot="0">
            <a:off x="3884612" y="8685212"/>
            <a:ext cx="2971800" cy="457200"/>
          </a:xfrm>
          <a:prstGeom prst="rect"/>
          <a:noFill/>
          <a:ln>
            <a:noFill/>
          </a:ln>
        </p:spPr>
        <p:txBody>
          <a:bodyPr anchor="b" bIns="45720" lIns="91440" rIns="91440" tIns="45720"/>
          <a:p>
            <a:pPr algn="r" eaLnBrk="1" hangingPunct="1" latinLnBrk="1" lvl="0"/>
            <a:fld id="{566ABCEB-ACFC-4714-9973-3DA970169C29}" type="slidenum">
              <a:rPr altLang="en-US" sz="1200" lang="en-US">
                <a:latin typeface="Calibri" pitchFamily="34" charset="0"/>
              </a:rPr>
              <a:pPr algn="r" eaLnBrk="1" hangingPunct="1" latinLnBrk="1" lvl="0"/>
            </a:fld>
            <a:endParaRPr altLang="en-US" sz="1200" lang="en-US">
              <a:latin typeface="Calibri" pitchFamily="34" charset="0"/>
            </a:endParaRPr>
          </a:p>
        </p:txBody>
      </p:sp>
    </p:spTree>
  </p:cSld>
  <p:clrMap accent1="dk1" accent2="dk1" accent3="dk1" accent4="dk1" accent5="dk1" accent6="dk1" bg1="dk1" bg2="dk1" tx1="dk1" tx2="dk1" hlink="dk1" folHlink="dk1"/>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226" name=""/>
        <p:cNvGrpSpPr/>
        <p:nvPr/>
      </p:nvGrpSpPr>
      <p:grpSpPr>
        <a:xfrm rot="0">
          <a:off x="0" y="0"/>
          <a:ext cx="0" cy="0"/>
          <a:chOff x="0" y="0"/>
          <a:chExt cx="0" cy="0"/>
        </a:xfrm>
      </p:grpSpPr>
      <p:sp>
        <p:nvSpPr>
          <p:cNvPr id="1049019" name=""/>
          <p:cNvSpPr/>
          <p:nvPr>
            <p:ph type="hdr" sz="quarter" idx="0"/>
          </p:nvPr>
        </p:nvSpPr>
        <p:spPr>
          <a:xfrm rot="0">
            <a:off x="0" y="0"/>
            <a:ext cx="2971800" cy="457200"/>
          </a:xfrm>
          <a:prstGeom prst="rect"/>
          <a:noFill/>
          <a:ln>
            <a:noFill/>
          </a:ln>
        </p:spPr>
        <p:txBody>
          <a:bodyPr bIns="45720" lIns="91440" rIns="91440" tIns="45720"/>
          <a:p>
            <a:pPr eaLnBrk="1" hangingPunct="1" latinLnBrk="1" lvl="0"/>
            <a:endParaRPr altLang="en-US" sz="1200" lang="en-US">
              <a:latin typeface="Calibri" pitchFamily="34" charset="0"/>
            </a:endParaRPr>
          </a:p>
        </p:txBody>
      </p:sp>
      <p:sp>
        <p:nvSpPr>
          <p:cNvPr id="1049020" name=""/>
          <p:cNvSpPr/>
          <p:nvPr>
            <p:ph type="dt" sz="full" idx="1"/>
          </p:nvPr>
        </p:nvSpPr>
        <p:spPr>
          <a:xfrm rot="0">
            <a:off x="3884612" y="0"/>
            <a:ext cx="2971800" cy="457200"/>
          </a:xfrm>
          <a:prstGeom prst="rect"/>
          <a:noFill/>
          <a:ln>
            <a:noFill/>
          </a:ln>
        </p:spPr>
        <p:txBody>
          <a:bodyPr bIns="45720" lIns="91440" rIns="91440" tIns="45720"/>
          <a:p>
            <a:pPr algn="r" eaLnBrk="1" hangingPunct="1" latinLnBrk="1" lvl="0"/>
            <a:fld id="{566ABCEB-ACFC-4714-9973-3DA970169C29}" type="datetime1">
              <a:rPr altLang="en-US" sz="1200" lang="en-US">
                <a:latin typeface="Calibri" pitchFamily="34" charset="0"/>
              </a:rPr>
              <a:pPr algn="r" eaLnBrk="1" hangingPunct="1" latinLnBrk="1" lvl="0"/>
            </a:fld>
            <a:endParaRPr altLang="en-US" sz="1200" lang="en-US">
              <a:latin typeface="Calibri" pitchFamily="34" charset="0"/>
            </a:endParaRPr>
          </a:p>
        </p:txBody>
      </p:sp>
      <p:sp>
        <p:nvSpPr>
          <p:cNvPr id="1049021" name=""/>
          <p:cNvSpPr/>
          <p:nvPr>
            <p:ph type="sldImg" sz="full" idx="2"/>
          </p:nvPr>
        </p:nvSpPr>
        <p:spPr>
          <a:xfrm rot="0">
            <a:off x="1143000" y="685800"/>
            <a:ext cx="4572000" cy="3429000"/>
          </a:xfrm>
          <a:prstGeom prst="rect"/>
          <a:noFill/>
          <a:ln w="12700" cap="flat" cmpd="sng">
            <a:solidFill>
              <a:srgbClr val="000000">
                <a:alpha val="100000"/>
              </a:srgbClr>
            </a:solidFill>
            <a:prstDash val="solid"/>
            <a:round/>
          </a:ln>
        </p:spPr>
        <p:txBody>
          <a:bodyPr anchor="ctr" bIns="45720" lIns="91440" rIns="91440" tIns="45720"/>
          <a:p/>
        </p:txBody>
      </p:sp>
      <p:sp>
        <p:nvSpPr>
          <p:cNvPr id="1049022" name=""/>
          <p:cNvSpPr/>
          <p:nvPr>
            <p:ph type="body" sz="quarter" idx="3"/>
          </p:nvPr>
        </p:nvSpPr>
        <p:spPr>
          <a:xfrm rot="0">
            <a:off x="685800" y="4343400"/>
            <a:ext cx="5486400" cy="4114800"/>
          </a:xfrm>
          <a:prstGeom prst="rect"/>
          <a:noFill/>
          <a:ln>
            <a:noFill/>
          </a:ln>
        </p:spPr>
        <p:txBody>
          <a:bodyPr bIns="45720" lIns="91440" rIns="91440" tIns="45720"/>
          <a:p>
            <a:pPr lvl="0"/>
            <a:r>
              <a:rPr altLang="en-US" lang="en-US"/>
              <a:t>Modifiez les styles du texte du masque</a:t>
            </a:r>
          </a:p>
          <a:p>
            <a:pPr lvl="1"/>
            <a:r>
              <a:rPr altLang="en-US" lang="en-US"/>
              <a:t>Deuxième niveau</a:t>
            </a:r>
          </a:p>
          <a:p>
            <a:pPr lvl="2"/>
            <a:r>
              <a:rPr altLang="en-US" lang="en-US"/>
              <a:t>Troisième niveau</a:t>
            </a:r>
          </a:p>
          <a:p>
            <a:pPr lvl="3"/>
            <a:r>
              <a:rPr altLang="en-US" lang="en-US"/>
              <a:t>Quatrième niveau</a:t>
            </a:r>
          </a:p>
          <a:p>
            <a:pPr lvl="4"/>
            <a:r>
              <a:rPr altLang="en-US" lang="en-US"/>
              <a:t>Cinquième niveau</a:t>
            </a:r>
          </a:p>
        </p:txBody>
      </p:sp>
      <p:sp>
        <p:nvSpPr>
          <p:cNvPr id="1049023" name=""/>
          <p:cNvSpPr/>
          <p:nvPr>
            <p:ph type="ftr" sz="quarter" idx="4"/>
          </p:nvPr>
        </p:nvSpPr>
        <p:spPr>
          <a:xfrm rot="0">
            <a:off x="0" y="8685212"/>
            <a:ext cx="2971800" cy="457200"/>
          </a:xfrm>
          <a:prstGeom prst="rect"/>
          <a:noFill/>
          <a:ln>
            <a:noFill/>
          </a:ln>
        </p:spPr>
        <p:txBody>
          <a:bodyPr anchor="b" bIns="45720" lIns="91440" rIns="91440" tIns="45720"/>
          <a:p>
            <a:pPr eaLnBrk="1" hangingPunct="1" latinLnBrk="1" lvl="0"/>
            <a:endParaRPr altLang="en-US" sz="1200" lang="en-US">
              <a:latin typeface="Calibri" pitchFamily="34" charset="0"/>
            </a:endParaRPr>
          </a:p>
        </p:txBody>
      </p:sp>
      <p:sp>
        <p:nvSpPr>
          <p:cNvPr id="1049024" name=""/>
          <p:cNvSpPr/>
          <p:nvPr>
            <p:ph type="sldNum" sz="quarter" idx="5"/>
          </p:nvPr>
        </p:nvSpPr>
        <p:spPr>
          <a:xfrm rot="0">
            <a:off x="3884612" y="8685212"/>
            <a:ext cx="2971800" cy="457200"/>
          </a:xfrm>
          <a:prstGeom prst="rect"/>
          <a:noFill/>
          <a:ln>
            <a:noFill/>
          </a:ln>
        </p:spPr>
        <p:txBody>
          <a:bodyPr anchor="b" bIns="45720" lIns="91440" rIns="91440" tIns="45720"/>
          <a:p>
            <a:pPr algn="r" eaLnBrk="1" hangingPunct="1" latinLnBrk="1" lvl="0"/>
            <a:fld id="{566ABCEB-ACFC-4714-9973-3DA970169C29}" type="slidenum">
              <a:rPr altLang="en-US" sz="1200" lang="en-US">
                <a:latin typeface="Calibri" pitchFamily="34" charset="0"/>
              </a:rPr>
              <a:pPr algn="r" eaLnBrk="1" hangingPunct="1" latinLnBrk="1" lvl="0"/>
            </a:fld>
            <a:endParaRPr altLang="en-US" sz="1200" lang="en-US">
              <a:latin typeface="Calibri" pitchFamily="34" charset="0"/>
            </a:endParaRPr>
          </a:p>
        </p:txBody>
      </p:sp>
    </p:spTree>
  </p:cSld>
  <p:clrMap accent1="dk1" accent2="dk1" accent3="dk1" accent4="dk1" accent5="dk1" accent6="dk1" bg1="dk1" bg2="dk1" tx1="dk1" tx2="dk1" hlink="dk1" folHlink="dk1"/>
  <p:notesStyle>
    <a:lvl1pPr algn="l" fontAlgn="base" indent="0" latinLnBrk="1" marL="0" rtl="0">
      <a:lnSpc>
        <a:spcPct val="100000"/>
      </a:lnSpc>
      <a:spcBef>
        <a:spcPct val="30000"/>
      </a:spcBef>
      <a:spcAft>
        <a:spcPct val="0"/>
      </a:spcAft>
      <a:buFontTx/>
      <a:buNone/>
      <a:defRPr baseline="0" b="0" sz="1200" i="0">
        <a:solidFill>
          <a:schemeClr val="dk1"/>
        </a:solidFill>
        <a:latin typeface="Calibri" pitchFamily="34" charset="0"/>
        <a:sym typeface="Arial" pitchFamily="34" charset="0"/>
      </a:defRPr>
    </a:lvl1pPr>
    <a:lvl2pPr algn="l" fontAlgn="base" indent="0" latinLnBrk="1" marL="455612" rtl="0">
      <a:lnSpc>
        <a:spcPct val="100000"/>
      </a:lnSpc>
      <a:spcBef>
        <a:spcPct val="30000"/>
      </a:spcBef>
      <a:spcAft>
        <a:spcPct val="0"/>
      </a:spcAft>
      <a:buFontTx/>
      <a:buNone/>
      <a:defRPr baseline="0" b="0" sz="1200" i="0">
        <a:solidFill>
          <a:schemeClr val="dk1"/>
        </a:solidFill>
        <a:latin typeface="Calibri" pitchFamily="34" charset="0"/>
        <a:sym typeface="Arial" pitchFamily="34" charset="0"/>
      </a:defRPr>
    </a:lvl2pPr>
    <a:lvl3pPr algn="l" fontAlgn="base" indent="0" latinLnBrk="1" marL="912812" rtl="0">
      <a:lnSpc>
        <a:spcPct val="100000"/>
      </a:lnSpc>
      <a:spcBef>
        <a:spcPct val="30000"/>
      </a:spcBef>
      <a:spcAft>
        <a:spcPct val="0"/>
      </a:spcAft>
      <a:buFontTx/>
      <a:buNone/>
      <a:defRPr baseline="0" b="0" sz="1200" i="0">
        <a:solidFill>
          <a:schemeClr val="dk1"/>
        </a:solidFill>
        <a:latin typeface="Calibri" pitchFamily="34" charset="0"/>
        <a:sym typeface="Arial" pitchFamily="34" charset="0"/>
      </a:defRPr>
    </a:lvl3pPr>
    <a:lvl4pPr algn="l" fontAlgn="base" indent="0" latinLnBrk="1" marL="1370012" rtl="0">
      <a:lnSpc>
        <a:spcPct val="100000"/>
      </a:lnSpc>
      <a:spcBef>
        <a:spcPct val="30000"/>
      </a:spcBef>
      <a:spcAft>
        <a:spcPct val="0"/>
      </a:spcAft>
      <a:buFontTx/>
      <a:buNone/>
      <a:defRPr baseline="0" b="0" sz="1200" i="0">
        <a:solidFill>
          <a:schemeClr val="dk1"/>
        </a:solidFill>
        <a:latin typeface="Calibri" pitchFamily="34" charset="0"/>
        <a:sym typeface="Arial" pitchFamily="34" charset="0"/>
      </a:defRPr>
    </a:lvl4pPr>
    <a:lvl5pPr algn="l" fontAlgn="base" indent="0" latinLnBrk="1" marL="1827212" rtl="0">
      <a:lnSpc>
        <a:spcPct val="100000"/>
      </a:lnSpc>
      <a:spcBef>
        <a:spcPct val="30000"/>
      </a:spcBef>
      <a:spcAft>
        <a:spcPct val="0"/>
      </a:spcAft>
      <a:buFontTx/>
      <a:buNone/>
      <a:defRPr baseline="0" b="0" sz="1200" i="0">
        <a:solidFill>
          <a:schemeClr val="dk1"/>
        </a:solidFill>
        <a:latin typeface="Calibri" pitchFamily="34" charset="0"/>
        <a:sym typeface="Arial" pitchFamily="34" charset="0"/>
      </a:defRPr>
    </a:lvl5pPr>
  </p:notesStyle>
</p:notesMaster>
</file>

<file path=ppt/slideLayouts/_rels/slideLayout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image" Target="../media/image5.png"/><Relationship Id="rId2"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61" name=""/>
        <p:cNvGrpSpPr/>
        <p:nvPr/>
      </p:nvGrpSpPr>
      <p:grpSpPr>
        <a:xfrm rot="0">
          <a:off x="0" y="0"/>
          <a:ext cx="0" cy="0"/>
          <a:chOff x="0" y="0"/>
          <a:chExt cx="0" cy="0"/>
        </a:xfrm>
      </p:grpSpPr>
      <p:pic>
        <p:nvPicPr>
          <p:cNvPr id="2097179" name=""/>
          <p:cNvPicPr>
            <a:picLocks/>
          </p:cNvPicPr>
          <p:nvPr/>
        </p:nvPicPr>
        <p:blipFill>
          <a:blip xmlns:r="http://schemas.openxmlformats.org/officeDocument/2006/relationships" r:embed="rId1"/>
          <a:srcRect l="0" t="0" r="18500" b="19391"/>
          <a:stretch>
            <a:fillRect/>
          </a:stretch>
        </p:blipFill>
        <p:spPr>
          <a:xfrm rot="0">
            <a:off x="8321675" y="5773737"/>
            <a:ext cx="822325" cy="1084262"/>
          </a:xfrm>
          <a:prstGeom prst="rect"/>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26" name=""/>
        <p:cNvGrpSpPr/>
        <p:nvPr/>
      </p:nvGrpSpPr>
      <p:grpSpPr>
        <a:xfrm rot="0">
          <a:off x="0" y="0"/>
          <a:ext cx="0" cy="0"/>
          <a:chOff x="0" y="0"/>
          <a:chExt cx="0" cy="0"/>
        </a:xfrm>
      </p:grpSpPr>
      <p:sp>
        <p:nvSpPr>
          <p:cNvPr id="1048764" name=""/>
          <p:cNvSpPr/>
          <p:nvPr/>
        </p:nvSpPr>
        <p:spPr>
          <a:xfrm rot="0">
            <a:off x="0" y="0"/>
            <a:ext cx="9144000" cy="1916112"/>
          </a:xfrm>
          <a:prstGeom prst="rect"/>
          <a:gradFill rotWithShape="0">
            <a:gsLst>
              <a:gs pos="0">
                <a:srgbClr val="63ED78">
                  <a:alpha val="100000"/>
                </a:srgbClr>
              </a:gs>
              <a:gs pos="100000">
                <a:srgbClr val="40A8F1">
                  <a:alpha val="100000"/>
                </a:srgbClr>
              </a:gs>
            </a:gsLst>
            <a:lin ang="5400000" scaled="1"/>
          </a:gra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767"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A6A6A6"/>
                </a:solidFill>
                <a:latin typeface="Calibri" pitchFamily="34" charset="0"/>
              </a:rPr>
              <a:t>Your Date Here</a:t>
            </a:r>
          </a:p>
        </p:txBody>
      </p:sp>
      <p:sp>
        <p:nvSpPr>
          <p:cNvPr id="1048768"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A6A6A6"/>
                </a:solidFill>
                <a:latin typeface="Calibri" pitchFamily="34" charset="0"/>
              </a:rPr>
              <a:t>Your Footer Here</a:t>
            </a:r>
          </a:p>
        </p:txBody>
      </p:sp>
      <p:sp>
        <p:nvSpPr>
          <p:cNvPr id="1048769"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A6A6A6"/>
                </a:solidFill>
                <a:latin typeface="Calibri" pitchFamily="34" charset="0"/>
              </a:rPr>
              <a:pPr algn="r" eaLnBrk="1" hangingPunct="1" latinLnBrk="1" lvl="0"/>
            </a:fld>
            <a:endParaRPr altLang="en-US" sz="1200" lang="en-US">
              <a:solidFill>
                <a:srgbClr val="A6A6A6"/>
              </a:solidFill>
              <a:latin typeface="Calibri" pitchFamily="34" charset="0"/>
            </a:endParaRPr>
          </a:p>
        </p:txBody>
      </p:sp>
      <p:sp>
        <p:nvSpPr>
          <p:cNvPr id="1048772" name="Content Placeholder 2"/>
          <p:cNvSpPr>
            <a:spLocks noGrp="1"/>
          </p:cNvSpPr>
          <p:nvPr>
            <p:ph idx="13"/>
          </p:nvPr>
        </p:nvSpPr>
        <p:spPr>
          <a:xfrm>
            <a:off x="4629151" y="2132854"/>
            <a:ext cx="3886200" cy="4044107"/>
          </a:xfrm>
        </p:spPr>
        <p:txBody>
          <a:bodyPr anchor="ctr">
            <a:normAutofit/>
          </a:bodyPr>
          <a:lstStyle>
            <a:lvl1pPr>
              <a:spcBef>
                <a:spcPts val="1200"/>
              </a:spcBef>
              <a:defRPr sz="3200">
                <a:solidFill>
                  <a:schemeClr val="accent5">
                    <a:lumMod val="50000"/>
                  </a:schemeClr>
                </a:solidFill>
                <a:latin typeface="Roboto" panose="02000000000000000000" pitchFamily="2" charset="0"/>
                <a:ea typeface="Roboto" panose="02000000000000000000" pitchFamily="2" charset="0"/>
              </a:defRPr>
            </a:lvl1pPr>
            <a:lvl2pPr>
              <a:spcBef>
                <a:spcPts val="1200"/>
              </a:spcBef>
              <a:defRPr sz="2800">
                <a:solidFill>
                  <a:schemeClr val="accent5">
                    <a:lumMod val="50000"/>
                  </a:schemeClr>
                </a:solidFill>
                <a:latin typeface="Roboto" panose="02000000000000000000" pitchFamily="2" charset="0"/>
                <a:ea typeface="Roboto" panose="02000000000000000000" pitchFamily="2" charset="0"/>
              </a:defRPr>
            </a:lvl2pPr>
            <a:lvl3pPr>
              <a:spcBef>
                <a:spcPts val="1200"/>
              </a:spcBef>
              <a:defRPr sz="2400">
                <a:solidFill>
                  <a:schemeClr val="accent5">
                    <a:lumMod val="50000"/>
                  </a:schemeClr>
                </a:solidFill>
                <a:latin typeface="Roboto" panose="02000000000000000000" pitchFamily="2" charset="0"/>
                <a:ea typeface="Roboto" panose="02000000000000000000" pitchFamily="2" charset="0"/>
              </a:defRPr>
            </a:lvl3pPr>
            <a:lvl4pPr>
              <a:spcBef>
                <a:spcPts val="1200"/>
              </a:spcBef>
              <a:defRPr sz="2000">
                <a:solidFill>
                  <a:schemeClr val="accent5">
                    <a:lumMod val="50000"/>
                  </a:schemeClr>
                </a:solidFill>
                <a:latin typeface="Roboto" panose="02000000000000000000" pitchFamily="2" charset="0"/>
                <a:ea typeface="Roboto" panose="02000000000000000000" pitchFamily="2" charset="0"/>
              </a:defRPr>
            </a:lvl4pPr>
            <a:lvl5pPr>
              <a:spcBef>
                <a:spcPts val="1200"/>
              </a:spcBef>
              <a:defRPr sz="2000">
                <a:solidFill>
                  <a:schemeClr val="accent5">
                    <a:lumMod val="50000"/>
                  </a:schemeClr>
                </a:solidFill>
                <a:latin typeface="Roboto" panose="02000000000000000000" pitchFamily="2" charset="0"/>
                <a:ea typeface="Roboto" panose="02000000000000000000"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71" name="Content Placeholder 2"/>
          <p:cNvSpPr>
            <a:spLocks noGrp="1"/>
          </p:cNvSpPr>
          <p:nvPr>
            <p:ph sz="half" idx="1"/>
          </p:nvPr>
        </p:nvSpPr>
        <p:spPr>
          <a:xfrm>
            <a:off x="628651" y="2132861"/>
            <a:ext cx="3886200" cy="4044107"/>
          </a:xfrm>
        </p:spPr>
        <p:txBody>
          <a:bodyPr anchor="ctr">
            <a:normAutofit/>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70" name="Title 1"/>
          <p:cNvSpPr>
            <a:spLocks noGrp="1"/>
          </p:cNvSpPr>
          <p:nvPr>
            <p:ph type="title"/>
          </p:nvPr>
        </p:nvSpPr>
        <p:spPr/>
        <p:txBody>
          <a:bodyPr>
            <a:normAutofit/>
          </a:bodyPr>
          <a:lstStyle>
            <a:lvl1pPr>
              <a:defRPr sz="5400"/>
            </a:lvl1pPr>
          </a:lstStyle>
          <a:p>
            <a:r>
              <a:rPr lang="en-US"/>
              <a:t>Click to edit Master title style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200" name=""/>
        <p:cNvGrpSpPr/>
        <p:nvPr/>
      </p:nvGrpSpPr>
      <p:grpSpPr>
        <a:xfrm rot="0">
          <a:off x="0" y="0"/>
          <a:ext cx="0" cy="0"/>
          <a:chOff x="0" y="0"/>
          <a:chExt cx="0" cy="0"/>
        </a:xfrm>
      </p:grpSpPr>
      <p:sp>
        <p:nvSpPr>
          <p:cNvPr id="1048948" name=""/>
          <p:cNvSpPr/>
          <p:nvPr/>
        </p:nvSpPr>
        <p:spPr>
          <a:xfrm rot="0">
            <a:off x="0" y="0"/>
            <a:ext cx="9144000" cy="1916112"/>
          </a:xfrm>
          <a:prstGeom prst="rect"/>
          <a:gradFill rotWithShape="0">
            <a:gsLst>
              <a:gs pos="0">
                <a:srgbClr val="63ED78">
                  <a:alpha val="100000"/>
                </a:srgbClr>
              </a:gs>
              <a:gs pos="100000">
                <a:srgbClr val="40A8F1">
                  <a:alpha val="100000"/>
                </a:srgbClr>
              </a:gs>
            </a:gsLst>
            <a:lin ang="5400000" scaled="1"/>
          </a:gra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951"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A6A6A6"/>
                </a:solidFill>
                <a:latin typeface="Calibri" pitchFamily="34" charset="0"/>
              </a:rPr>
              <a:t>Your Date Here</a:t>
            </a:r>
          </a:p>
        </p:txBody>
      </p:sp>
      <p:sp>
        <p:nvSpPr>
          <p:cNvPr id="1048952"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A6A6A6"/>
                </a:solidFill>
                <a:latin typeface="Calibri" pitchFamily="34" charset="0"/>
              </a:rPr>
              <a:t>Your Footer Here</a:t>
            </a:r>
          </a:p>
        </p:txBody>
      </p:sp>
      <p:sp>
        <p:nvSpPr>
          <p:cNvPr id="1048953"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A6A6A6"/>
                </a:solidFill>
                <a:latin typeface="Calibri" pitchFamily="34" charset="0"/>
              </a:rPr>
              <a:pPr algn="r" eaLnBrk="1" hangingPunct="1" latinLnBrk="1" lvl="0"/>
            </a:fld>
            <a:endParaRPr altLang="en-US" sz="1200" lang="en-US">
              <a:solidFill>
                <a:srgbClr val="A6A6A6"/>
              </a:solidFill>
              <a:latin typeface="Calibri" pitchFamily="34" charset="0"/>
            </a:endParaRPr>
          </a:p>
        </p:txBody>
      </p:sp>
      <p:sp>
        <p:nvSpPr>
          <p:cNvPr id="1048955" name="Text Placeholder 8"/>
          <p:cNvSpPr>
            <a:spLocks noGrp="1"/>
          </p:cNvSpPr>
          <p:nvPr>
            <p:ph type="body" sz="quarter" idx="13"/>
          </p:nvPr>
        </p:nvSpPr>
        <p:spPr>
          <a:xfrm>
            <a:off x="628652" y="5589240"/>
            <a:ext cx="7886700" cy="626368"/>
          </a:xfrm>
        </p:spPr>
        <p:txBody>
          <a:bodyPr/>
          <a:lstStyle>
            <a:lvl1pPr>
              <a:defRPr>
                <a:solidFill>
                  <a:schemeClr val="accent5">
                    <a:lumMod val="50000"/>
                  </a:schemeClr>
                </a:solidFill>
              </a:defRPr>
            </a:lvl1pPr>
            <a:lvl2pPr>
              <a:defRPr>
                <a:solidFill>
                  <a:schemeClr val="tx1">
                    <a:lumMod val="65000"/>
                    <a:lumOff val="35000"/>
                  </a:schemeClr>
                </a:solidFill>
              </a:defRPr>
            </a:lvl2pPr>
            <a:lvl3pPr algn="l" defTabSz="914377" eaLnBrk="1" fontAlgn="auto" hangingPunct="1" indent="-228594" latinLnBrk="0" marL="1142971" marR="0" rtl="0">
              <a:lnSpc>
                <a:spcPct val="90000"/>
              </a:lnSpc>
              <a:spcBef>
                <a:spcPts val="500"/>
              </a:spcBef>
              <a:spcAft>
                <a:spcPts val="0"/>
              </a:spcAft>
              <a:buClrTx/>
              <a:buSzTx/>
              <a:buFont typeface="Arial" panose="020B0604020202020204" pitchFamily="34" charset="0"/>
              <a:buChar cha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fr-FR" smtClean="0"/>
              <a:t>Cliquez pour modifier les styles du texte du masque</a:t>
            </a:r>
          </a:p>
        </p:txBody>
      </p:sp>
      <p:sp>
        <p:nvSpPr>
          <p:cNvPr id="1048954" name="Title 1"/>
          <p:cNvSpPr>
            <a:spLocks noGrp="1"/>
          </p:cNvSpPr>
          <p:nvPr>
            <p:ph type="title"/>
          </p:nvPr>
        </p:nvSpPr>
        <p:spPr/>
        <p:txBody>
          <a:bodyPr>
            <a:normAutofit/>
          </a:bodyPr>
          <a:lstStyle>
            <a:lvl1pPr>
              <a:defRPr sz="5400"/>
            </a:lvl1pPr>
          </a:lstStyle>
          <a:p>
            <a:r>
              <a:rPr lang="en-US"/>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88" name=""/>
        <p:cNvGrpSpPr/>
        <p:nvPr/>
      </p:nvGrpSpPr>
      <p:grpSpPr>
        <a:xfrm rot="0">
          <a:off x="0" y="0"/>
          <a:ext cx="0" cy="0"/>
          <a:chOff x="0" y="0"/>
          <a:chExt cx="0" cy="0"/>
        </a:xfrm>
      </p:grpSpPr>
      <p:pic>
        <p:nvPicPr>
          <p:cNvPr id="2097181" name=""/>
          <p:cNvPicPr>
            <a:picLocks/>
          </p:cNvPicPr>
          <p:nvPr/>
        </p:nvPicPr>
        <p:blipFill>
          <a:blip xmlns:r="http://schemas.openxmlformats.org/officeDocument/2006/relationships" r:embed="rId1"/>
          <a:srcRect l="0" t="0" r="0" b="0"/>
          <a:stretch>
            <a:fillRect/>
          </a:stretch>
        </p:blipFill>
        <p:spPr>
          <a:xfrm rot="0">
            <a:off x="0" y="0"/>
            <a:ext cx="9144000" cy="6858000"/>
          </a:xfrm>
          <a:prstGeom prst="rect"/>
          <a:noFill/>
          <a:ln>
            <a:noFill/>
          </a:ln>
        </p:spPr>
      </p:pic>
      <p:sp>
        <p:nvSpPr>
          <p:cNvPr id="1048919" name=""/>
          <p:cNvSpPr/>
          <p:nvPr/>
        </p:nvSpPr>
        <p:spPr>
          <a:xfrm rot="0">
            <a:off x="0" y="0"/>
            <a:ext cx="9144000" cy="6858000"/>
          </a:xfrm>
          <a:prstGeom prst="rect"/>
          <a:solidFill>
            <a:schemeClr val="lt1">
              <a:alpha val="94901"/>
            </a:schemeClr>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922"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A6A6A6"/>
                </a:solidFill>
                <a:latin typeface="Calibri" pitchFamily="34" charset="0"/>
              </a:rPr>
              <a:t>Your Date Here</a:t>
            </a:r>
          </a:p>
        </p:txBody>
      </p:sp>
      <p:sp>
        <p:nvSpPr>
          <p:cNvPr id="1048923"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A6A6A6"/>
                </a:solidFill>
                <a:latin typeface="Calibri" pitchFamily="34" charset="0"/>
              </a:rPr>
              <a:t>Your Footer Here</a:t>
            </a:r>
          </a:p>
        </p:txBody>
      </p:sp>
      <p:sp>
        <p:nvSpPr>
          <p:cNvPr id="1048924"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A6A6A6"/>
                </a:solidFill>
                <a:latin typeface="Calibri" pitchFamily="34" charset="0"/>
              </a:rPr>
              <a:pPr algn="r" eaLnBrk="1" hangingPunct="1" latinLnBrk="1" lvl="0"/>
            </a:fld>
            <a:endParaRPr altLang="en-US" sz="1200" lang="en-US">
              <a:solidFill>
                <a:srgbClr val="A6A6A6"/>
              </a:solidFill>
              <a:latin typeface="Calibri" pitchFamily="34" charset="0"/>
            </a:endParaRPr>
          </a:p>
        </p:txBody>
      </p:sp>
      <p:sp>
        <p:nvSpPr>
          <p:cNvPr id="1048925" name="Title 1"/>
          <p:cNvSpPr>
            <a:spLocks noGrp="1"/>
          </p:cNvSpPr>
          <p:nvPr>
            <p:ph type="title"/>
          </p:nvPr>
        </p:nvSpPr>
        <p:spPr>
          <a:xfrm>
            <a:off x="628652" y="365124"/>
            <a:ext cx="7886700" cy="1325880"/>
          </a:xfrm>
        </p:spPr>
        <p:txBody>
          <a:bodyPr>
            <a:normAutofit/>
          </a:bodyPr>
          <a:lstStyle>
            <a:lvl1pPr>
              <a:defRPr sz="5400">
                <a:solidFill>
                  <a:schemeClr val="accent5">
                    <a:lumMod val="50000"/>
                  </a:schemeClr>
                </a:solidFill>
              </a:defRPr>
            </a:lvl1pPr>
          </a:lstStyle>
          <a:p>
            <a:r>
              <a:rPr lang="en-US"/>
              <a:t>Click to edit Master 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67" name=""/>
        <p:cNvGrpSpPr/>
        <p:nvPr/>
      </p:nvGrpSpPr>
      <p:grpSpPr>
        <a:xfrm rot="0">
          <a:off x="0" y="0"/>
          <a:ext cx="0" cy="0"/>
          <a:chOff x="0" y="0"/>
          <a:chExt cx="0" cy="0"/>
        </a:xfrm>
      </p:grpSpPr>
      <p:sp>
        <p:nvSpPr>
          <p:cNvPr id="1048869" name=""/>
          <p:cNvSpPr/>
          <p:nvPr/>
        </p:nvSpPr>
        <p:spPr>
          <a:xfrm rot="0">
            <a:off x="2789237" y="1052512"/>
            <a:ext cx="3565525" cy="4752975"/>
          </a:xfrm>
          <a:prstGeom prst="rect"/>
          <a:solidFill>
            <a:schemeClr val="lt2">
              <a:alpha val="50195"/>
            </a:schemeClr>
          </a:solidFill>
          <a:ln w="184150" cap="flat" cmpd="sng">
            <a:solidFill>
              <a:schemeClr val="lt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872"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873" name=""/>
          <p:cNvSpPr/>
          <p:nvPr>
            <p:ph type="ftr" sz="quarter" idx="3"/>
          </p:nvPr>
        </p:nvSpPr>
        <p:spPr>
          <a:xfrm rot="0">
            <a:off x="5381625"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r>
              <a:rPr altLang="en-US" sz="1200" lang="en-US">
                <a:solidFill>
                  <a:srgbClr val="8CCBF7"/>
                </a:solidFill>
                <a:latin typeface="Calibri" pitchFamily="34" charset="0"/>
              </a:rPr>
              <a:t>Your Footer Here</a:t>
            </a:r>
          </a:p>
        </p:txBody>
      </p:sp>
      <p:sp>
        <p:nvSpPr>
          <p:cNvPr id="1048875" name="Subtitle 2"/>
          <p:cNvSpPr>
            <a:spLocks noGrp="1"/>
          </p:cNvSpPr>
          <p:nvPr>
            <p:ph type="subTitle" idx="1"/>
          </p:nvPr>
        </p:nvSpPr>
        <p:spPr>
          <a:xfrm>
            <a:off x="2789804" y="4221088"/>
            <a:ext cx="3564396" cy="1584176"/>
          </a:xfrm>
        </p:spPr>
        <p:txBody>
          <a:bodyPr anchor="b" bIns="182880" lIns="731520" rIns="274320">
            <a:normAutofit/>
          </a:bodyPr>
          <a:lstStyle>
            <a:lvl1pPr algn="r" indent="0" marL="0">
              <a:buNone/>
              <a:defRPr sz="3200">
                <a:solidFill>
                  <a:schemeClr val="bg1"/>
                </a:solidFill>
                <a:latin typeface="Roboto" panose="02000000000000000000" pitchFamily="2" charset="0"/>
                <a:ea typeface="Roboto" panose="02000000000000000000" pitchFamily="2" charset="0"/>
              </a:defRPr>
            </a:lvl1pPr>
            <a:lvl2pPr algn="ctr" indent="0" marL="457189">
              <a:buNone/>
              <a:defRPr sz="2000"/>
            </a:lvl2pPr>
            <a:lvl3pPr algn="ctr" indent="0" marL="914377">
              <a:buNone/>
              <a:defRPr sz="1800"/>
            </a:lvl3pPr>
            <a:lvl4pPr algn="ctr" indent="0" marL="1371566">
              <a:buNone/>
              <a:defRPr sz="1600"/>
            </a:lvl4pPr>
            <a:lvl5pPr algn="ctr" indent="0" marL="1828754">
              <a:buNone/>
              <a:defRPr sz="1600"/>
            </a:lvl5pPr>
            <a:lvl6pPr algn="ctr" indent="0" marL="2285943">
              <a:buNone/>
              <a:defRPr sz="1600"/>
            </a:lvl6pPr>
            <a:lvl7pPr algn="ctr" indent="0" marL="2743131">
              <a:buNone/>
              <a:defRPr sz="1600"/>
            </a:lvl7pPr>
            <a:lvl8pPr algn="ctr" indent="0" marL="3200320">
              <a:buNone/>
              <a:defRPr sz="1600"/>
            </a:lvl8pPr>
            <a:lvl9pPr algn="ctr" indent="0" marL="3657509">
              <a:buNone/>
              <a:defRPr sz="1600"/>
            </a:lvl9pPr>
          </a:lstStyle>
          <a:p>
            <a:r>
              <a:rPr lang="en-US"/>
              <a:t>Click to edit Master subtitle style</a:t>
            </a:r>
          </a:p>
        </p:txBody>
      </p:sp>
      <p:sp>
        <p:nvSpPr>
          <p:cNvPr id="1048874" name="Title 1"/>
          <p:cNvSpPr>
            <a:spLocks noGrp="1"/>
          </p:cNvSpPr>
          <p:nvPr>
            <p:ph type="ctrTitle"/>
          </p:nvPr>
        </p:nvSpPr>
        <p:spPr>
          <a:xfrm>
            <a:off x="2789804" y="1052736"/>
            <a:ext cx="3564396" cy="3168352"/>
          </a:xfrm>
        </p:spPr>
        <p:txBody>
          <a:bodyPr anchor="t" lIns="274320" rIns="731520" tIns="182880">
            <a:normAutofit/>
          </a:bodyPr>
          <a:lstStyle>
            <a:lvl1pPr algn="l">
              <a:defRPr b="1" sz="5400" i="0">
                <a:solidFill>
                  <a:schemeClr val="bg1"/>
                </a:solidFill>
                <a:latin typeface="Roboto" panose="02000000000000000000" pitchFamily="2" charset="0"/>
                <a:ea typeface="Roboto" panose="02000000000000000000" pitchFamily="2" charset="0"/>
              </a:defRPr>
            </a:lvl1pPr>
          </a:lstStyle>
          <a:p>
            <a:r>
              <a:rPr lang="en-US"/>
              <a:t>Click to edit Master 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42" name=""/>
        <p:cNvGrpSpPr/>
        <p:nvPr/>
      </p:nvGrpSpPr>
      <p:grpSpPr>
        <a:xfrm rot="0">
          <a:off x="0" y="0"/>
          <a:ext cx="0" cy="0"/>
          <a:chOff x="0" y="0"/>
          <a:chExt cx="0" cy="0"/>
        </a:xfrm>
      </p:grpSpPr>
      <p:sp>
        <p:nvSpPr>
          <p:cNvPr id="1048810" name=""/>
          <p:cNvSpPr/>
          <p:nvPr/>
        </p:nvSpPr>
        <p:spPr>
          <a:xfrm rot="0">
            <a:off x="2789237" y="1052512"/>
            <a:ext cx="3565525" cy="4752975"/>
          </a:xfrm>
          <a:prstGeom prst="rect"/>
          <a:solidFill>
            <a:schemeClr val="lt2">
              <a:alpha val="50195"/>
            </a:schemeClr>
          </a:solidFill>
          <a:ln w="184150" cap="flat" cmpd="sng">
            <a:solidFill>
              <a:schemeClr val="lt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813"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814" name=""/>
          <p:cNvSpPr/>
          <p:nvPr>
            <p:ph type="ftr" sz="quarter" idx="3"/>
          </p:nvPr>
        </p:nvSpPr>
        <p:spPr>
          <a:xfrm rot="0">
            <a:off x="5381625"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r>
              <a:rPr altLang="en-US" sz="1200" lang="en-US">
                <a:solidFill>
                  <a:srgbClr val="8CCBF7"/>
                </a:solidFill>
                <a:latin typeface="Calibri" pitchFamily="34" charset="0"/>
              </a:rPr>
              <a:t>Your Footer Here</a:t>
            </a:r>
          </a:p>
        </p:txBody>
      </p:sp>
      <p:sp>
        <p:nvSpPr>
          <p:cNvPr id="1048816" name="Subtitle 2"/>
          <p:cNvSpPr>
            <a:spLocks noGrp="1"/>
          </p:cNvSpPr>
          <p:nvPr>
            <p:ph type="subTitle" idx="1"/>
          </p:nvPr>
        </p:nvSpPr>
        <p:spPr>
          <a:xfrm>
            <a:off x="2789804" y="4221088"/>
            <a:ext cx="3564396" cy="1584176"/>
          </a:xfrm>
        </p:spPr>
        <p:txBody>
          <a:bodyPr anchor="b" bIns="182880" lIns="731520" rIns="274320">
            <a:normAutofit/>
          </a:bodyPr>
          <a:lstStyle>
            <a:lvl1pPr algn="r" indent="0" marL="0">
              <a:buNone/>
              <a:defRPr sz="3200">
                <a:solidFill>
                  <a:schemeClr val="bg1"/>
                </a:solidFill>
                <a:latin typeface="Roboto" panose="02000000000000000000" pitchFamily="2" charset="0"/>
                <a:ea typeface="Roboto" panose="02000000000000000000" pitchFamily="2" charset="0"/>
              </a:defRPr>
            </a:lvl1pPr>
            <a:lvl2pPr algn="ctr" indent="0" marL="457189">
              <a:buNone/>
              <a:defRPr sz="2000"/>
            </a:lvl2pPr>
            <a:lvl3pPr algn="ctr" indent="0" marL="914377">
              <a:buNone/>
              <a:defRPr sz="1800"/>
            </a:lvl3pPr>
            <a:lvl4pPr algn="ctr" indent="0" marL="1371566">
              <a:buNone/>
              <a:defRPr sz="1600"/>
            </a:lvl4pPr>
            <a:lvl5pPr algn="ctr" indent="0" marL="1828754">
              <a:buNone/>
              <a:defRPr sz="1600"/>
            </a:lvl5pPr>
            <a:lvl6pPr algn="ctr" indent="0" marL="2285943">
              <a:buNone/>
              <a:defRPr sz="1600"/>
            </a:lvl6pPr>
            <a:lvl7pPr algn="ctr" indent="0" marL="2743131">
              <a:buNone/>
              <a:defRPr sz="1600"/>
            </a:lvl7pPr>
            <a:lvl8pPr algn="ctr" indent="0" marL="3200320">
              <a:buNone/>
              <a:defRPr sz="1600"/>
            </a:lvl8pPr>
            <a:lvl9pPr algn="ctr" indent="0" marL="3657509">
              <a:buNone/>
              <a:defRPr sz="1600"/>
            </a:lvl9pPr>
          </a:lstStyle>
          <a:p>
            <a:r>
              <a:rPr lang="en-US"/>
              <a:t>Click to edit Master subtitle style</a:t>
            </a:r>
          </a:p>
        </p:txBody>
      </p:sp>
      <p:sp>
        <p:nvSpPr>
          <p:cNvPr id="1048815" name="Title 1"/>
          <p:cNvSpPr>
            <a:spLocks noGrp="1"/>
          </p:cNvSpPr>
          <p:nvPr>
            <p:ph type="ctrTitle"/>
          </p:nvPr>
        </p:nvSpPr>
        <p:spPr>
          <a:xfrm>
            <a:off x="2789804" y="1052736"/>
            <a:ext cx="3564396" cy="3168352"/>
          </a:xfrm>
        </p:spPr>
        <p:txBody>
          <a:bodyPr anchor="t" lIns="274320" rIns="731520" tIns="182880">
            <a:normAutofit/>
          </a:bodyPr>
          <a:lstStyle>
            <a:lvl1pPr algn="l">
              <a:defRPr b="1" sz="5400" i="0">
                <a:solidFill>
                  <a:schemeClr val="bg1"/>
                </a:solidFill>
                <a:latin typeface="Roboto" panose="02000000000000000000" pitchFamily="2" charset="0"/>
                <a:ea typeface="Roboto" panose="02000000000000000000" pitchFamily="2" charset="0"/>
              </a:defRPr>
            </a:lvl1pPr>
          </a:lstStyle>
          <a:p>
            <a:r>
              <a:rPr lang="en-US"/>
              <a:t>Click to edit Master title style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203" name=""/>
        <p:cNvGrpSpPr/>
        <p:nvPr/>
      </p:nvGrpSpPr>
      <p:grpSpPr>
        <a:xfrm rot="0">
          <a:off x="0" y="0"/>
          <a:ext cx="0" cy="0"/>
          <a:chOff x="0" y="0"/>
          <a:chExt cx="0" cy="0"/>
        </a:xfrm>
      </p:grpSpPr>
      <p:pic>
        <p:nvPicPr>
          <p:cNvPr id="2097182" name=""/>
          <p:cNvPicPr>
            <a:picLocks/>
          </p:cNvPicPr>
          <p:nvPr/>
        </p:nvPicPr>
        <p:blipFill>
          <a:blip xmlns:r="http://schemas.openxmlformats.org/officeDocument/2006/relationships" r:embed="rId1"/>
          <a:srcRect l="0" t="0" r="0" b="0"/>
          <a:stretch>
            <a:fillRect/>
          </a:stretch>
        </p:blipFill>
        <p:spPr>
          <a:xfrm rot="0">
            <a:off x="0" y="0"/>
            <a:ext cx="9144000" cy="6858000"/>
          </a:xfrm>
          <a:prstGeom prst="rect"/>
          <a:noFill/>
          <a:ln>
            <a:noFill/>
          </a:ln>
        </p:spPr>
      </p:pic>
      <p:sp>
        <p:nvSpPr>
          <p:cNvPr id="1048956" name=""/>
          <p:cNvSpPr/>
          <p:nvPr/>
        </p:nvSpPr>
        <p:spPr>
          <a:xfrm rot="0">
            <a:off x="0" y="0"/>
            <a:ext cx="9144000" cy="6858000"/>
          </a:xfrm>
          <a:prstGeom prst="rect"/>
          <a:solidFill>
            <a:schemeClr val="lt1">
              <a:alpha val="50195"/>
            </a:schemeClr>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957" name=""/>
          <p:cNvSpPr/>
          <p:nvPr/>
        </p:nvSpPr>
        <p:spPr>
          <a:xfrm rot="0">
            <a:off x="0" y="0"/>
            <a:ext cx="3654425" cy="6858000"/>
          </a:xfrm>
          <a:prstGeom prst="rect"/>
          <a:gradFill rotWithShape="0">
            <a:gsLst>
              <a:gs pos="0">
                <a:srgbClr val="63ED78">
                  <a:alpha val="79999"/>
                </a:srgbClr>
              </a:gs>
              <a:gs pos="100000">
                <a:srgbClr val="40A8F1">
                  <a:alpha val="100000"/>
                </a:srgbClr>
              </a:gs>
            </a:gsLst>
            <a:lin ang="5400000" scaled="1"/>
          </a:gra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960"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BEE2FA"/>
                </a:solidFill>
                <a:latin typeface="Calibri" pitchFamily="34" charset="0"/>
              </a:rPr>
              <a:t>Your Date Here</a:t>
            </a:r>
          </a:p>
        </p:txBody>
      </p:sp>
      <p:sp>
        <p:nvSpPr>
          <p:cNvPr id="1048961"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962"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964" name="Text Placeholder 10"/>
          <p:cNvSpPr>
            <a:spLocks noGrp="1"/>
          </p:cNvSpPr>
          <p:nvPr>
            <p:ph type="body" sz="quarter" idx="13"/>
          </p:nvPr>
        </p:nvSpPr>
        <p:spPr>
          <a:xfrm>
            <a:off x="143508" y="4709890"/>
            <a:ext cx="3401568" cy="1499616"/>
          </a:xfrm>
        </p:spPr>
        <p:txBody>
          <a:bodyPr>
            <a:normAutofit/>
          </a:bodyPr>
          <a:lstStyle>
            <a:lvl1pPr algn="ctr" indent="0" marL="0">
              <a:buNone/>
              <a:defRPr sz="2400">
                <a:solidFill>
                  <a:schemeClr val="accent2">
                    <a:lumMod val="20000"/>
                    <a:lumOff val="80000"/>
                  </a:schemeClr>
                </a:solidFill>
                <a:latin typeface="+mn-lt"/>
                <a:ea typeface="Roboto" panose="02000000000000000000" pitchFamily="2" charset="0"/>
              </a:defRPr>
            </a:lvl1pPr>
            <a:lvl2pPr indent="0" marL="457189">
              <a:buNone/>
            </a:lvl2pPr>
            <a:lvl3pPr indent="0" marL="914377">
              <a:buNone/>
            </a:lvl3pPr>
            <a:lvl4pPr indent="0" marL="1371566">
              <a:buNone/>
            </a:lvl4pPr>
            <a:lvl5pPr indent="0" marL="1828754">
              <a:buNone/>
            </a:lvl5pPr>
          </a:lstStyle>
          <a:p>
            <a:pPr lvl="0"/>
            <a:r>
              <a:rPr lang="en-US"/>
              <a:t>Edit Master text styles</a:t>
            </a:r>
          </a:p>
        </p:txBody>
      </p:sp>
      <p:sp>
        <p:nvSpPr>
          <p:cNvPr id="1048963" name="Title 1"/>
          <p:cNvSpPr>
            <a:spLocks noGrp="1"/>
          </p:cNvSpPr>
          <p:nvPr>
            <p:ph type="title"/>
          </p:nvPr>
        </p:nvSpPr>
        <p:spPr>
          <a:xfrm>
            <a:off x="143508" y="1709743"/>
            <a:ext cx="3402379" cy="2852737"/>
          </a:xfrm>
        </p:spPr>
        <p:txBody>
          <a:bodyPr anchor="b"/>
          <a:lstStyle>
            <a:lvl1pPr algn="ctr">
              <a:defRPr sz="6000">
                <a:latin typeface="Roboto" panose="02000000000000000000" pitchFamily="2" charset="0"/>
                <a:ea typeface="Roboto" panose="02000000000000000000" pitchFamily="2" charset="0"/>
              </a:defRPr>
            </a:lvl1pPr>
          </a:lstStyle>
          <a:p>
            <a:r>
              <a:rPr lang="en-US"/>
              <a:t>Click to edit Master title style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23" name=""/>
        <p:cNvGrpSpPr/>
        <p:nvPr/>
      </p:nvGrpSpPr>
      <p:grpSpPr>
        <a:xfrm rot="0">
          <a:off x="0" y="0"/>
          <a:ext cx="0" cy="0"/>
          <a:chOff x="0" y="0"/>
          <a:chExt cx="0" cy="0"/>
        </a:xfrm>
      </p:grpSpPr>
      <p:sp>
        <p:nvSpPr>
          <p:cNvPr id="1048756" name=""/>
          <p:cNvSpPr/>
          <p:nvPr/>
        </p:nvSpPr>
        <p:spPr>
          <a:xfrm rot="0">
            <a:off x="0" y="0"/>
            <a:ext cx="3654425" cy="6858000"/>
          </a:xfrm>
          <a:prstGeom prst="rect"/>
          <a:gradFill rotWithShape="0">
            <a:gsLst>
              <a:gs pos="0">
                <a:srgbClr val="63ED78">
                  <a:alpha val="100000"/>
                </a:srgbClr>
              </a:gs>
              <a:gs pos="100000">
                <a:srgbClr val="40A8F1">
                  <a:alpha val="100000"/>
                </a:srgbClr>
              </a:gs>
            </a:gsLst>
            <a:lin ang="5400000" scaled="1"/>
          </a:gra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759"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760"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40A8F1"/>
                </a:solidFill>
                <a:latin typeface="Calibri" pitchFamily="34" charset="0"/>
              </a:rPr>
              <a:t>Your Footer Here</a:t>
            </a:r>
          </a:p>
        </p:txBody>
      </p:sp>
      <p:sp>
        <p:nvSpPr>
          <p:cNvPr id="1048761"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40A8F1"/>
                </a:solidFill>
                <a:latin typeface="Calibri" pitchFamily="34" charset="0"/>
              </a:rPr>
              <a:pPr algn="r" eaLnBrk="1" hangingPunct="1" latinLnBrk="1" lvl="0"/>
            </a:fld>
            <a:endParaRPr altLang="en-US" sz="1200" lang="en-US">
              <a:solidFill>
                <a:srgbClr val="40A8F1"/>
              </a:solidFill>
              <a:latin typeface="Calibri" pitchFamily="34" charset="0"/>
            </a:endParaRPr>
          </a:p>
        </p:txBody>
      </p:sp>
      <p:sp>
        <p:nvSpPr>
          <p:cNvPr id="1048763" name="Text Placeholder 2"/>
          <p:cNvSpPr>
            <a:spLocks noGrp="1"/>
          </p:cNvSpPr>
          <p:nvPr>
            <p:ph type="body" idx="1"/>
          </p:nvPr>
        </p:nvSpPr>
        <p:spPr>
          <a:xfrm>
            <a:off x="143508" y="4589469"/>
            <a:ext cx="3402379" cy="1500187"/>
          </a:xfrm>
        </p:spPr>
        <p:txBody>
          <a:bodyPr/>
          <a:lstStyle>
            <a:lvl1pPr algn="ctr" indent="0" marL="0">
              <a:buNone/>
              <a:defRPr sz="2400">
                <a:solidFill>
                  <a:schemeClr val="accent2">
                    <a:lumMod val="20000"/>
                    <a:lumOff val="80000"/>
                  </a:schemeClr>
                </a:solidFill>
                <a:latin typeface="Roboto" panose="02000000000000000000" pitchFamily="2" charset="0"/>
                <a:ea typeface="Roboto" panose="02000000000000000000" pitchFamily="2" charset="0"/>
              </a:defRPr>
            </a:lvl1pPr>
            <a:lvl2pPr indent="0" marL="457189">
              <a:buNone/>
              <a:defRPr sz="2000">
                <a:solidFill>
                  <a:schemeClr val="tx1">
                    <a:tint val="75000"/>
                  </a:schemeClr>
                </a:solidFill>
              </a:defRPr>
            </a:lvl2pPr>
            <a:lvl3pPr indent="0" marL="914377">
              <a:buNone/>
              <a:defRPr sz="1800">
                <a:solidFill>
                  <a:schemeClr val="tx1">
                    <a:tint val="75000"/>
                  </a:schemeClr>
                </a:solidFill>
              </a:defRPr>
            </a:lvl3pPr>
            <a:lvl4pPr indent="0" marL="1371566">
              <a:buNone/>
              <a:defRPr sz="1600">
                <a:solidFill>
                  <a:schemeClr val="tx1">
                    <a:tint val="75000"/>
                  </a:schemeClr>
                </a:solidFill>
              </a:defRPr>
            </a:lvl4pPr>
            <a:lvl5pPr indent="0" marL="1828754">
              <a:buNone/>
              <a:defRPr sz="1600">
                <a:solidFill>
                  <a:schemeClr val="tx1">
                    <a:tint val="75000"/>
                  </a:schemeClr>
                </a:solidFill>
              </a:defRPr>
            </a:lvl5pPr>
            <a:lvl6pPr indent="0" marL="2285943">
              <a:buNone/>
              <a:defRPr sz="1600">
                <a:solidFill>
                  <a:schemeClr val="tx1">
                    <a:tint val="75000"/>
                  </a:schemeClr>
                </a:solidFill>
              </a:defRPr>
            </a:lvl6pPr>
            <a:lvl7pPr indent="0" marL="2743131">
              <a:buNone/>
              <a:defRPr sz="1600">
                <a:solidFill>
                  <a:schemeClr val="tx1">
                    <a:tint val="75000"/>
                  </a:schemeClr>
                </a:solidFill>
              </a:defRPr>
            </a:lvl7pPr>
            <a:lvl8pPr indent="0" marL="3200320">
              <a:buNone/>
              <a:defRPr sz="1600">
                <a:solidFill>
                  <a:schemeClr val="tx1">
                    <a:tint val="75000"/>
                  </a:schemeClr>
                </a:solidFill>
              </a:defRPr>
            </a:lvl8pPr>
            <a:lvl9pPr indent="0" marL="3657509">
              <a:buNone/>
              <a:defRPr sz="1600">
                <a:solidFill>
                  <a:schemeClr val="tx1">
                    <a:tint val="75000"/>
                  </a:schemeClr>
                </a:solidFill>
              </a:defRPr>
            </a:lvl9pPr>
          </a:lstStyle>
          <a:p>
            <a:pPr lvl="0"/>
            <a:r>
              <a:rPr lang="en-US"/>
              <a:t>Edit Master text styles</a:t>
            </a:r>
          </a:p>
        </p:txBody>
      </p:sp>
      <p:sp>
        <p:nvSpPr>
          <p:cNvPr id="1048762" name="Title 1"/>
          <p:cNvSpPr>
            <a:spLocks noGrp="1"/>
          </p:cNvSpPr>
          <p:nvPr>
            <p:ph type="title"/>
          </p:nvPr>
        </p:nvSpPr>
        <p:spPr>
          <a:xfrm>
            <a:off x="143508" y="1709743"/>
            <a:ext cx="3402379" cy="2852737"/>
          </a:xfrm>
        </p:spPr>
        <p:txBody>
          <a:bodyPr anchor="b"/>
          <a:lstStyle>
            <a:lvl1pPr algn="ctr">
              <a:defRPr sz="6000">
                <a:latin typeface="Roboto" panose="02000000000000000000" pitchFamily="2" charset="0"/>
                <a:ea typeface="Roboto" panose="02000000000000000000" pitchFamily="2" charset="0"/>
              </a:defRPr>
            </a:lvl1pPr>
          </a:lstStyle>
          <a:p>
            <a:r>
              <a:rPr lang="en-US"/>
              <a:t>Click to edit Master title style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73" name=""/>
        <p:cNvGrpSpPr/>
        <p:nvPr/>
      </p:nvGrpSpPr>
      <p:grpSpPr>
        <a:xfrm rot="0">
          <a:off x="0" y="0"/>
          <a:ext cx="0" cy="0"/>
          <a:chOff x="0" y="0"/>
          <a:chExt cx="0" cy="0"/>
        </a:xfrm>
      </p:grpSpPr>
      <p:pic>
        <p:nvPicPr>
          <p:cNvPr id="2097180" name=""/>
          <p:cNvPicPr>
            <a:picLocks/>
          </p:cNvPicPr>
          <p:nvPr/>
        </p:nvPicPr>
        <p:blipFill>
          <a:blip xmlns:r="http://schemas.openxmlformats.org/officeDocument/2006/relationships" r:embed="rId1"/>
          <a:srcRect l="0" t="0" r="0" b="0"/>
          <a:stretch>
            <a:fillRect/>
          </a:stretch>
        </p:blipFill>
        <p:spPr>
          <a:xfrm rot="0">
            <a:off x="0" y="0"/>
            <a:ext cx="9144000" cy="6858000"/>
          </a:xfrm>
          <a:prstGeom prst="rect"/>
          <a:noFill/>
          <a:ln>
            <a:noFill/>
          </a:ln>
        </p:spPr>
      </p:pic>
      <p:sp>
        <p:nvSpPr>
          <p:cNvPr id="1048884" name=""/>
          <p:cNvSpPr/>
          <p:nvPr/>
        </p:nvSpPr>
        <p:spPr>
          <a:xfrm rot="0">
            <a:off x="0" y="0"/>
            <a:ext cx="9144000" cy="6858000"/>
          </a:xfrm>
          <a:prstGeom prst="rect"/>
          <a:solidFill>
            <a:schemeClr val="lt1">
              <a:alpha val="70195"/>
            </a:schemeClr>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885" name=""/>
          <p:cNvSpPr/>
          <p:nvPr/>
        </p:nvSpPr>
        <p:spPr>
          <a:xfrm rot="0">
            <a:off x="412750" y="2636837"/>
            <a:ext cx="8318500" cy="4221162"/>
          </a:xfrm>
          <a:prstGeom prst="rect"/>
          <a:gradFill rotWithShape="0">
            <a:gsLst>
              <a:gs pos="0">
                <a:srgbClr val="63ED78">
                  <a:alpha val="70000"/>
                </a:srgbClr>
              </a:gs>
              <a:gs pos="100000">
                <a:srgbClr val="40A8F1">
                  <a:alpha val="100000"/>
                </a:srgbClr>
              </a:gs>
            </a:gsLst>
            <a:lin ang="5400000" scaled="1"/>
          </a:gra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D9EEFC"/>
              </a:solidFill>
              <a:latin typeface="Calibri" pitchFamily="34" charset="0"/>
            </a:endParaRPr>
          </a:p>
        </p:txBody>
      </p:sp>
      <p:sp>
        <p:nvSpPr>
          <p:cNvPr id="1048888"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889"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890"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892" name="Text Placeholder 2"/>
          <p:cNvSpPr>
            <a:spLocks noGrp="1"/>
          </p:cNvSpPr>
          <p:nvPr>
            <p:ph type="body" idx="1"/>
          </p:nvPr>
        </p:nvSpPr>
        <p:spPr>
          <a:xfrm>
            <a:off x="623889" y="4589469"/>
            <a:ext cx="7886700" cy="1500187"/>
          </a:xfrm>
        </p:spPr>
        <p:txBody>
          <a:bodyPr/>
          <a:lstStyle>
            <a:lvl1pPr algn="ctr" indent="0" marL="0">
              <a:buNone/>
              <a:defRPr sz="2400">
                <a:solidFill>
                  <a:schemeClr val="accent2">
                    <a:lumMod val="20000"/>
                    <a:lumOff val="80000"/>
                  </a:schemeClr>
                </a:solidFill>
              </a:defRPr>
            </a:lvl1pPr>
            <a:lvl2pPr indent="0" marL="457189">
              <a:buNone/>
              <a:defRPr sz="2000">
                <a:solidFill>
                  <a:schemeClr val="tx1">
                    <a:tint val="75000"/>
                  </a:schemeClr>
                </a:solidFill>
              </a:defRPr>
            </a:lvl2pPr>
            <a:lvl3pPr indent="0" marL="914377">
              <a:buNone/>
              <a:defRPr sz="1800">
                <a:solidFill>
                  <a:schemeClr val="tx1">
                    <a:tint val="75000"/>
                  </a:schemeClr>
                </a:solidFill>
              </a:defRPr>
            </a:lvl3pPr>
            <a:lvl4pPr indent="0" marL="1371566">
              <a:buNone/>
              <a:defRPr sz="1600">
                <a:solidFill>
                  <a:schemeClr val="tx1">
                    <a:tint val="75000"/>
                  </a:schemeClr>
                </a:solidFill>
              </a:defRPr>
            </a:lvl4pPr>
            <a:lvl5pPr indent="0" marL="1828754">
              <a:buNone/>
              <a:defRPr sz="1600">
                <a:solidFill>
                  <a:schemeClr val="tx1">
                    <a:tint val="75000"/>
                  </a:schemeClr>
                </a:solidFill>
              </a:defRPr>
            </a:lvl5pPr>
            <a:lvl6pPr indent="0" marL="2285943">
              <a:buNone/>
              <a:defRPr sz="1600">
                <a:solidFill>
                  <a:schemeClr val="tx1">
                    <a:tint val="75000"/>
                  </a:schemeClr>
                </a:solidFill>
              </a:defRPr>
            </a:lvl6pPr>
            <a:lvl7pPr indent="0" marL="2743131">
              <a:buNone/>
              <a:defRPr sz="1600">
                <a:solidFill>
                  <a:schemeClr val="tx1">
                    <a:tint val="75000"/>
                  </a:schemeClr>
                </a:solidFill>
              </a:defRPr>
            </a:lvl7pPr>
            <a:lvl8pPr indent="0" marL="3200320">
              <a:buNone/>
              <a:defRPr sz="1600">
                <a:solidFill>
                  <a:schemeClr val="tx1">
                    <a:tint val="75000"/>
                  </a:schemeClr>
                </a:solidFill>
              </a:defRPr>
            </a:lvl8pPr>
            <a:lvl9pPr indent="0" marL="3657509">
              <a:buNone/>
              <a:defRPr sz="1600">
                <a:solidFill>
                  <a:schemeClr val="tx1">
                    <a:tint val="75000"/>
                  </a:schemeClr>
                </a:solidFill>
              </a:defRPr>
            </a:lvl9pPr>
          </a:lstStyle>
          <a:p>
            <a:pPr lvl="0"/>
            <a:r>
              <a:rPr lang="en-US"/>
              <a:t>Edit Master text styles</a:t>
            </a:r>
          </a:p>
        </p:txBody>
      </p:sp>
      <p:sp>
        <p:nvSpPr>
          <p:cNvPr id="1048891" name="Title 1"/>
          <p:cNvSpPr>
            <a:spLocks noGrp="1"/>
          </p:cNvSpPr>
          <p:nvPr>
            <p:ph type="title"/>
          </p:nvPr>
        </p:nvSpPr>
        <p:spPr>
          <a:xfrm>
            <a:off x="623889" y="1709743"/>
            <a:ext cx="7886700" cy="2852737"/>
          </a:xfrm>
        </p:spPr>
        <p:txBody>
          <a:bodyPr anchor="b"/>
          <a:lstStyle>
            <a:lvl1pPr algn="ctr">
              <a:defRPr sz="6000"/>
            </a:lvl1pPr>
          </a:lstStyle>
          <a:p>
            <a:r>
              <a:rPr lang="en-US"/>
              <a:t>Click to edit Master title style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36" name=""/>
        <p:cNvGrpSpPr/>
        <p:nvPr/>
      </p:nvGrpSpPr>
      <p:grpSpPr>
        <a:xfrm rot="0">
          <a:off x="0" y="0"/>
          <a:ext cx="0" cy="0"/>
          <a:chOff x="0" y="0"/>
          <a:chExt cx="0" cy="0"/>
        </a:xfrm>
      </p:grpSpPr>
      <p:sp>
        <p:nvSpPr>
          <p:cNvPr id="1048793" name=""/>
          <p:cNvSpPr/>
          <p:nvPr/>
        </p:nvSpPr>
        <p:spPr>
          <a:xfrm rot="0">
            <a:off x="249237" y="341312"/>
            <a:ext cx="1025525" cy="1371600"/>
          </a:xfrm>
          <a:prstGeom prst="rect"/>
          <a:solidFill>
            <a:schemeClr val="lt2">
              <a:alpha val="50195"/>
            </a:schemeClr>
          </a:solidFill>
          <a:ln w="184150" cap="flat" cmpd="sng">
            <a:solidFill>
              <a:schemeClr val="lt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796"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797"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798"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801" name="Text Placeholder 11"/>
          <p:cNvSpPr>
            <a:spLocks noGrp="1"/>
          </p:cNvSpPr>
          <p:nvPr>
            <p:ph type="body" sz="quarter" idx="13"/>
          </p:nvPr>
        </p:nvSpPr>
        <p:spPr>
          <a:xfrm>
            <a:off x="265178" y="365125"/>
            <a:ext cx="994411" cy="1325880"/>
          </a:xfrm>
          <a:ln w="123825">
            <a:noFill/>
          </a:ln>
        </p:spPr>
        <p:txBody>
          <a:bodyPr anchor="ctr" rtlCol="0">
            <a:normAutofit/>
          </a:bodyPr>
          <a:lstStyle>
            <a:lvl1pPr algn="ctr" indent="0" marL="0">
              <a:buNone/>
              <a:defRPr sz="4400" lang="en-US" smtClean="0">
                <a:solidFill>
                  <a:schemeClr val="bg1"/>
                </a:solidFill>
                <a:latin typeface="Roboto Black" panose="02000000000000000000" pitchFamily="2" charset="0"/>
                <a:ea typeface="Roboto Black" panose="02000000000000000000" pitchFamily="2" charset="0"/>
                <a:cs typeface="Roboto Black" panose="02000000000000000000" pitchFamily="2" charset="0"/>
              </a:defRPr>
            </a:lvl1pPr>
            <a:lvl2pPr>
              <a:defRPr lang="en-US" smtClean="0"/>
            </a:lvl2pPr>
            <a:lvl3pPr>
              <a:defRPr lang="en-US" smtClean="0"/>
            </a:lvl3pPr>
            <a:lvl4pPr>
              <a:defRPr lang="en-US" smtClean="0"/>
            </a:lvl4pPr>
            <a:lvl5pPr>
              <a:defRPr lang="en-US"/>
            </a:lvl5pPr>
          </a:lstStyle>
          <a:p>
            <a:pPr lvl="0"/>
            <a:r>
              <a:rPr lang="fr-FR" smtClean="0"/>
              <a:t>Cliquez pour modifier les styles du texte du masque</a:t>
            </a:r>
          </a:p>
        </p:txBody>
      </p:sp>
      <p:sp>
        <p:nvSpPr>
          <p:cNvPr id="1048800" name="Text Placeholder 2"/>
          <p:cNvSpPr>
            <a:spLocks noGrp="1"/>
          </p:cNvSpPr>
          <p:nvPr>
            <p:ph type="body" idx="1"/>
          </p:nvPr>
        </p:nvSpPr>
        <p:spPr>
          <a:xfrm>
            <a:off x="623889" y="4589469"/>
            <a:ext cx="7886700" cy="1500187"/>
          </a:xfrm>
        </p:spPr>
        <p:txBody>
          <a:bodyPr/>
          <a:lstStyle>
            <a:lvl1pPr algn="ctr" indent="0" marL="0">
              <a:buNone/>
              <a:defRPr sz="2400">
                <a:solidFill>
                  <a:schemeClr val="accent2">
                    <a:lumMod val="20000"/>
                    <a:lumOff val="80000"/>
                  </a:schemeClr>
                </a:solidFill>
              </a:defRPr>
            </a:lvl1pPr>
            <a:lvl2pPr indent="0" marL="457189">
              <a:buNone/>
              <a:defRPr sz="2000">
                <a:solidFill>
                  <a:schemeClr val="tx1">
                    <a:tint val="75000"/>
                  </a:schemeClr>
                </a:solidFill>
              </a:defRPr>
            </a:lvl2pPr>
            <a:lvl3pPr indent="0" marL="914377">
              <a:buNone/>
              <a:defRPr sz="1800">
                <a:solidFill>
                  <a:schemeClr val="tx1">
                    <a:tint val="75000"/>
                  </a:schemeClr>
                </a:solidFill>
              </a:defRPr>
            </a:lvl3pPr>
            <a:lvl4pPr indent="0" marL="1371566">
              <a:buNone/>
              <a:defRPr sz="1600">
                <a:solidFill>
                  <a:schemeClr val="tx1">
                    <a:tint val="75000"/>
                  </a:schemeClr>
                </a:solidFill>
              </a:defRPr>
            </a:lvl4pPr>
            <a:lvl5pPr indent="0" marL="1828754">
              <a:buNone/>
              <a:defRPr sz="1600">
                <a:solidFill>
                  <a:schemeClr val="tx1">
                    <a:tint val="75000"/>
                  </a:schemeClr>
                </a:solidFill>
              </a:defRPr>
            </a:lvl5pPr>
            <a:lvl6pPr indent="0" marL="2285943">
              <a:buNone/>
              <a:defRPr sz="1600">
                <a:solidFill>
                  <a:schemeClr val="tx1">
                    <a:tint val="75000"/>
                  </a:schemeClr>
                </a:solidFill>
              </a:defRPr>
            </a:lvl6pPr>
            <a:lvl7pPr indent="0" marL="2743131">
              <a:buNone/>
              <a:defRPr sz="1600">
                <a:solidFill>
                  <a:schemeClr val="tx1">
                    <a:tint val="75000"/>
                  </a:schemeClr>
                </a:solidFill>
              </a:defRPr>
            </a:lvl7pPr>
            <a:lvl8pPr indent="0" marL="3200320">
              <a:buNone/>
              <a:defRPr sz="1600">
                <a:solidFill>
                  <a:schemeClr val="tx1">
                    <a:tint val="75000"/>
                  </a:schemeClr>
                </a:solidFill>
              </a:defRPr>
            </a:lvl8pPr>
            <a:lvl9pPr indent="0" marL="3657509">
              <a:buNone/>
              <a:defRPr sz="1600">
                <a:solidFill>
                  <a:schemeClr val="tx1">
                    <a:tint val="75000"/>
                  </a:schemeClr>
                </a:solidFill>
              </a:defRPr>
            </a:lvl9pPr>
          </a:lstStyle>
          <a:p>
            <a:pPr lvl="0"/>
            <a:r>
              <a:rPr lang="en-US"/>
              <a:t>Edit Master text styles</a:t>
            </a:r>
          </a:p>
        </p:txBody>
      </p:sp>
      <p:sp>
        <p:nvSpPr>
          <p:cNvPr id="1048799" name="Title 1"/>
          <p:cNvSpPr>
            <a:spLocks noGrp="1"/>
          </p:cNvSpPr>
          <p:nvPr>
            <p:ph type="title"/>
          </p:nvPr>
        </p:nvSpPr>
        <p:spPr>
          <a:xfrm>
            <a:off x="623889" y="1709743"/>
            <a:ext cx="7886700" cy="2852737"/>
          </a:xfrm>
        </p:spPr>
        <p:txBody>
          <a:bodyPr anchor="b"/>
          <a:lstStyle>
            <a:lvl1pPr algn="ctr">
              <a:defRPr sz="6000"/>
            </a:lvl1pPr>
          </a:lstStyle>
          <a:p>
            <a:r>
              <a:rPr lang="en-US"/>
              <a:t>Click to edit Master title style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212" name=""/>
        <p:cNvGrpSpPr/>
        <p:nvPr/>
      </p:nvGrpSpPr>
      <p:grpSpPr>
        <a:xfrm rot="0">
          <a:off x="0" y="0"/>
          <a:ext cx="0" cy="0"/>
          <a:chOff x="0" y="0"/>
          <a:chExt cx="0" cy="0"/>
        </a:xfrm>
      </p:grpSpPr>
      <p:sp>
        <p:nvSpPr>
          <p:cNvPr id="1048984" name=""/>
          <p:cNvSpPr/>
          <p:nvPr/>
        </p:nvSpPr>
        <p:spPr>
          <a:xfrm rot="0">
            <a:off x="249237" y="341312"/>
            <a:ext cx="1025525" cy="1371600"/>
          </a:xfrm>
          <a:prstGeom prst="rect"/>
          <a:solidFill>
            <a:schemeClr val="lt2">
              <a:alpha val="50195"/>
            </a:schemeClr>
          </a:solidFill>
          <a:ln w="184150" cap="flat" cmpd="sng">
            <a:solidFill>
              <a:schemeClr val="lt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985" name=""/>
          <p:cNvSpPr/>
          <p:nvPr/>
        </p:nvSpPr>
        <p:spPr>
          <a:xfrm rot="0">
            <a:off x="3500437" y="0"/>
            <a:ext cx="5643562" cy="6858000"/>
          </a:xfrm>
          <a:custGeom>
            <a:avLst/>
            <a:gdLst>
              <a:gd name="l" fmla="*/ 0 w 7525108"/>
              <a:gd name="t" fmla="*/ 0 h 6858007"/>
              <a:gd name="r" fmla="*/ 7525108 w 7525108"/>
              <a:gd name="b" fmla="*/ 6858007 h 6858007"/>
            </a:gdLst>
            <a:ahLst/>
            <a:rect l="l" t="t" r="r" b="b"/>
            <a:pathLst>
              <a:path w="7525108" h="6858007">
                <a:moveTo>
                  <a:pt x="4050972" y="6845233"/>
                </a:moveTo>
                <a:lnTo>
                  <a:pt x="4075007" y="6851788"/>
                </a:lnTo>
                <a:lnTo>
                  <a:pt x="4081226" y="6858007"/>
                </a:lnTo>
                <a:lnTo>
                  <a:pt x="4022903" y="6858007"/>
                </a:lnTo>
                <a:lnTo>
                  <a:pt x="4029122" y="6851788"/>
                </a:lnTo>
                <a:close/>
                <a:moveTo>
                  <a:pt x="2270205" y="6838679"/>
                </a:moveTo>
                <a:lnTo>
                  <a:pt x="2276760" y="6840864"/>
                </a:lnTo>
                <a:lnTo>
                  <a:pt x="2281130" y="6843049"/>
                </a:lnTo>
                <a:lnTo>
                  <a:pt x="2285500" y="6849604"/>
                </a:lnTo>
                <a:lnTo>
                  <a:pt x="2285500" y="6853974"/>
                </a:lnTo>
                <a:lnTo>
                  <a:pt x="2285500" y="6858007"/>
                </a:lnTo>
                <a:lnTo>
                  <a:pt x="2252724" y="6858007"/>
                </a:lnTo>
                <a:lnTo>
                  <a:pt x="2252724" y="6853974"/>
                </a:lnTo>
                <a:lnTo>
                  <a:pt x="2252724" y="6849604"/>
                </a:lnTo>
                <a:lnTo>
                  <a:pt x="2259279" y="6843049"/>
                </a:lnTo>
                <a:lnTo>
                  <a:pt x="2263650" y="6840864"/>
                </a:lnTo>
                <a:close/>
                <a:moveTo>
                  <a:pt x="7455188" y="6827754"/>
                </a:moveTo>
                <a:lnTo>
                  <a:pt x="7485778" y="6834309"/>
                </a:lnTo>
                <a:lnTo>
                  <a:pt x="7511998" y="6849604"/>
                </a:lnTo>
                <a:lnTo>
                  <a:pt x="7517040" y="6858007"/>
                </a:lnTo>
                <a:lnTo>
                  <a:pt x="7392776" y="6858007"/>
                </a:lnTo>
                <a:lnTo>
                  <a:pt x="7398378" y="6849604"/>
                </a:lnTo>
                <a:lnTo>
                  <a:pt x="7424598" y="6834309"/>
                </a:lnTo>
                <a:close/>
                <a:moveTo>
                  <a:pt x="6985416" y="6797164"/>
                </a:moveTo>
                <a:lnTo>
                  <a:pt x="7018191" y="6803719"/>
                </a:lnTo>
                <a:lnTo>
                  <a:pt x="7040041" y="6819014"/>
                </a:lnTo>
                <a:lnTo>
                  <a:pt x="7059706" y="6845234"/>
                </a:lnTo>
                <a:lnTo>
                  <a:pt x="7061531" y="6858007"/>
                </a:lnTo>
                <a:lnTo>
                  <a:pt x="6912759" y="6858007"/>
                </a:lnTo>
                <a:lnTo>
                  <a:pt x="6915496" y="6845234"/>
                </a:lnTo>
                <a:lnTo>
                  <a:pt x="6930791" y="6819014"/>
                </a:lnTo>
                <a:lnTo>
                  <a:pt x="6957011" y="6803719"/>
                </a:lnTo>
                <a:close/>
                <a:moveTo>
                  <a:pt x="3325555" y="6749094"/>
                </a:moveTo>
                <a:lnTo>
                  <a:pt x="3334295" y="6749094"/>
                </a:lnTo>
                <a:lnTo>
                  <a:pt x="3343035" y="6749094"/>
                </a:lnTo>
                <a:lnTo>
                  <a:pt x="3351775" y="6753464"/>
                </a:lnTo>
                <a:lnTo>
                  <a:pt x="3358330" y="6760019"/>
                </a:lnTo>
                <a:lnTo>
                  <a:pt x="3362700" y="6766574"/>
                </a:lnTo>
                <a:lnTo>
                  <a:pt x="3364885" y="6777499"/>
                </a:lnTo>
                <a:lnTo>
                  <a:pt x="3362700" y="6788424"/>
                </a:lnTo>
                <a:lnTo>
                  <a:pt x="3358330" y="6794979"/>
                </a:lnTo>
                <a:lnTo>
                  <a:pt x="3351775" y="6801534"/>
                </a:lnTo>
                <a:lnTo>
                  <a:pt x="3343035" y="6805904"/>
                </a:lnTo>
                <a:lnTo>
                  <a:pt x="3334295" y="6805904"/>
                </a:lnTo>
                <a:lnTo>
                  <a:pt x="3325555" y="6805904"/>
                </a:lnTo>
                <a:lnTo>
                  <a:pt x="3316815" y="6801534"/>
                </a:lnTo>
                <a:lnTo>
                  <a:pt x="3310260" y="6794979"/>
                </a:lnTo>
                <a:lnTo>
                  <a:pt x="3308075" y="6788424"/>
                </a:lnTo>
                <a:lnTo>
                  <a:pt x="3303705" y="6777499"/>
                </a:lnTo>
                <a:lnTo>
                  <a:pt x="3308075" y="6766574"/>
                </a:lnTo>
                <a:lnTo>
                  <a:pt x="3310260" y="6760019"/>
                </a:lnTo>
                <a:lnTo>
                  <a:pt x="3316815" y="6753464"/>
                </a:lnTo>
                <a:close/>
                <a:moveTo>
                  <a:pt x="6526566" y="6707580"/>
                </a:moveTo>
                <a:lnTo>
                  <a:pt x="6557156" y="6714135"/>
                </a:lnTo>
                <a:lnTo>
                  <a:pt x="6579006" y="6731615"/>
                </a:lnTo>
                <a:lnTo>
                  <a:pt x="6594301" y="6753465"/>
                </a:lnTo>
                <a:lnTo>
                  <a:pt x="6603041" y="6784055"/>
                </a:lnTo>
                <a:lnTo>
                  <a:pt x="6594301" y="6812460"/>
                </a:lnTo>
                <a:lnTo>
                  <a:pt x="6579006" y="6836494"/>
                </a:lnTo>
                <a:lnTo>
                  <a:pt x="6557156" y="6851789"/>
                </a:lnTo>
                <a:lnTo>
                  <a:pt x="6528138" y="6858007"/>
                </a:lnTo>
                <a:lnTo>
                  <a:pt x="6524993" y="6858007"/>
                </a:lnTo>
                <a:lnTo>
                  <a:pt x="6495977" y="6851789"/>
                </a:lnTo>
                <a:lnTo>
                  <a:pt x="6474127" y="6836494"/>
                </a:lnTo>
                <a:lnTo>
                  <a:pt x="6458832" y="6812460"/>
                </a:lnTo>
                <a:lnTo>
                  <a:pt x="6450092" y="6784055"/>
                </a:lnTo>
                <a:lnTo>
                  <a:pt x="6458832" y="6753465"/>
                </a:lnTo>
                <a:lnTo>
                  <a:pt x="6474127" y="6731615"/>
                </a:lnTo>
                <a:lnTo>
                  <a:pt x="6495977" y="6714135"/>
                </a:lnTo>
                <a:close/>
                <a:moveTo>
                  <a:pt x="1625633" y="6670434"/>
                </a:moveTo>
                <a:lnTo>
                  <a:pt x="1632188" y="6670434"/>
                </a:lnTo>
                <a:lnTo>
                  <a:pt x="1636557" y="6670434"/>
                </a:lnTo>
                <a:lnTo>
                  <a:pt x="1640927" y="6676989"/>
                </a:lnTo>
                <a:lnTo>
                  <a:pt x="1643112" y="6683544"/>
                </a:lnTo>
                <a:lnTo>
                  <a:pt x="1640927" y="6687914"/>
                </a:lnTo>
                <a:lnTo>
                  <a:pt x="1636557" y="6692283"/>
                </a:lnTo>
                <a:lnTo>
                  <a:pt x="1632188" y="6694468"/>
                </a:lnTo>
                <a:lnTo>
                  <a:pt x="1625633" y="6692283"/>
                </a:lnTo>
                <a:lnTo>
                  <a:pt x="1623448" y="6687914"/>
                </a:lnTo>
                <a:lnTo>
                  <a:pt x="1621262" y="6683544"/>
                </a:lnTo>
                <a:lnTo>
                  <a:pt x="1623448" y="6676989"/>
                </a:lnTo>
                <a:close/>
                <a:moveTo>
                  <a:pt x="5237423" y="6622364"/>
                </a:moveTo>
                <a:lnTo>
                  <a:pt x="5265828" y="6628919"/>
                </a:lnTo>
                <a:lnTo>
                  <a:pt x="5285493" y="6642029"/>
                </a:lnTo>
                <a:lnTo>
                  <a:pt x="5298603" y="6663879"/>
                </a:lnTo>
                <a:lnTo>
                  <a:pt x="5307343" y="6690099"/>
                </a:lnTo>
                <a:lnTo>
                  <a:pt x="5298603" y="6716319"/>
                </a:lnTo>
                <a:lnTo>
                  <a:pt x="5285493" y="6738168"/>
                </a:lnTo>
                <a:lnTo>
                  <a:pt x="5265828" y="6753463"/>
                </a:lnTo>
                <a:lnTo>
                  <a:pt x="5237423" y="6757833"/>
                </a:lnTo>
                <a:lnTo>
                  <a:pt x="5211203" y="6753463"/>
                </a:lnTo>
                <a:lnTo>
                  <a:pt x="5189353" y="6738168"/>
                </a:lnTo>
                <a:lnTo>
                  <a:pt x="5176243" y="6716319"/>
                </a:lnTo>
                <a:lnTo>
                  <a:pt x="5169688" y="6690099"/>
                </a:lnTo>
                <a:lnTo>
                  <a:pt x="5176243" y="6663879"/>
                </a:lnTo>
                <a:lnTo>
                  <a:pt x="5189353" y="6642029"/>
                </a:lnTo>
                <a:lnTo>
                  <a:pt x="5211203" y="6628919"/>
                </a:lnTo>
                <a:close/>
                <a:moveTo>
                  <a:pt x="2659132" y="6609254"/>
                </a:moveTo>
                <a:lnTo>
                  <a:pt x="2667872" y="6611439"/>
                </a:lnTo>
                <a:lnTo>
                  <a:pt x="2674427" y="6615809"/>
                </a:lnTo>
                <a:lnTo>
                  <a:pt x="2678797" y="6620179"/>
                </a:lnTo>
                <a:lnTo>
                  <a:pt x="2680982" y="6631104"/>
                </a:lnTo>
                <a:lnTo>
                  <a:pt x="2678797" y="6639844"/>
                </a:lnTo>
                <a:lnTo>
                  <a:pt x="2674427" y="6644213"/>
                </a:lnTo>
                <a:lnTo>
                  <a:pt x="2667872" y="6648583"/>
                </a:lnTo>
                <a:lnTo>
                  <a:pt x="2659132" y="6650768"/>
                </a:lnTo>
                <a:lnTo>
                  <a:pt x="2650392" y="6648583"/>
                </a:lnTo>
                <a:lnTo>
                  <a:pt x="2643837" y="6644213"/>
                </a:lnTo>
                <a:lnTo>
                  <a:pt x="2639467" y="6639844"/>
                </a:lnTo>
                <a:lnTo>
                  <a:pt x="2637282" y="6631104"/>
                </a:lnTo>
                <a:lnTo>
                  <a:pt x="2639467" y="6620179"/>
                </a:lnTo>
                <a:lnTo>
                  <a:pt x="2643837" y="6615809"/>
                </a:lnTo>
                <a:lnTo>
                  <a:pt x="2650392" y="6611439"/>
                </a:lnTo>
                <a:close/>
                <a:moveTo>
                  <a:pt x="4457380" y="6598330"/>
                </a:moveTo>
                <a:lnTo>
                  <a:pt x="4474860" y="6602700"/>
                </a:lnTo>
                <a:lnTo>
                  <a:pt x="4492340" y="6613625"/>
                </a:lnTo>
                <a:lnTo>
                  <a:pt x="4505450" y="6631105"/>
                </a:lnTo>
                <a:lnTo>
                  <a:pt x="4507635" y="6650770"/>
                </a:lnTo>
                <a:lnTo>
                  <a:pt x="4505450" y="6670435"/>
                </a:lnTo>
                <a:lnTo>
                  <a:pt x="4492340" y="6687915"/>
                </a:lnTo>
                <a:lnTo>
                  <a:pt x="4474860" y="6698840"/>
                </a:lnTo>
                <a:lnTo>
                  <a:pt x="4457380" y="6703210"/>
                </a:lnTo>
                <a:lnTo>
                  <a:pt x="4435530" y="6698840"/>
                </a:lnTo>
                <a:lnTo>
                  <a:pt x="4418050" y="6687915"/>
                </a:lnTo>
                <a:lnTo>
                  <a:pt x="4407125" y="6670435"/>
                </a:lnTo>
                <a:lnTo>
                  <a:pt x="4402755" y="6650770"/>
                </a:lnTo>
                <a:lnTo>
                  <a:pt x="4407125" y="6631105"/>
                </a:lnTo>
                <a:lnTo>
                  <a:pt x="4418050" y="6613625"/>
                </a:lnTo>
                <a:lnTo>
                  <a:pt x="4435530" y="6602700"/>
                </a:lnTo>
                <a:close/>
                <a:moveTo>
                  <a:pt x="6083014" y="6550260"/>
                </a:moveTo>
                <a:lnTo>
                  <a:pt x="6113604" y="6556815"/>
                </a:lnTo>
                <a:lnTo>
                  <a:pt x="6139824" y="6576480"/>
                </a:lnTo>
                <a:lnTo>
                  <a:pt x="6157304" y="6600515"/>
                </a:lnTo>
                <a:lnTo>
                  <a:pt x="6163859" y="6633290"/>
                </a:lnTo>
                <a:lnTo>
                  <a:pt x="6157304" y="6663880"/>
                </a:lnTo>
                <a:lnTo>
                  <a:pt x="6139824" y="6692284"/>
                </a:lnTo>
                <a:lnTo>
                  <a:pt x="6113604" y="6707579"/>
                </a:lnTo>
                <a:lnTo>
                  <a:pt x="6083014" y="6714134"/>
                </a:lnTo>
                <a:lnTo>
                  <a:pt x="6050239" y="6707579"/>
                </a:lnTo>
                <a:lnTo>
                  <a:pt x="6024019" y="6692284"/>
                </a:lnTo>
                <a:lnTo>
                  <a:pt x="6008724" y="6663880"/>
                </a:lnTo>
                <a:lnTo>
                  <a:pt x="5999984" y="6633290"/>
                </a:lnTo>
                <a:lnTo>
                  <a:pt x="6008724" y="6600515"/>
                </a:lnTo>
                <a:lnTo>
                  <a:pt x="6024019" y="6576480"/>
                </a:lnTo>
                <a:lnTo>
                  <a:pt x="6050239" y="6556815"/>
                </a:lnTo>
                <a:close/>
                <a:moveTo>
                  <a:pt x="3727594" y="6504375"/>
                </a:moveTo>
                <a:lnTo>
                  <a:pt x="3749444" y="6510930"/>
                </a:lnTo>
                <a:lnTo>
                  <a:pt x="3766924" y="6528410"/>
                </a:lnTo>
                <a:lnTo>
                  <a:pt x="3771294" y="6548075"/>
                </a:lnTo>
                <a:lnTo>
                  <a:pt x="3766924" y="6569925"/>
                </a:lnTo>
                <a:lnTo>
                  <a:pt x="3749444" y="6587405"/>
                </a:lnTo>
                <a:lnTo>
                  <a:pt x="3727594" y="6591775"/>
                </a:lnTo>
                <a:lnTo>
                  <a:pt x="3707929" y="6587405"/>
                </a:lnTo>
                <a:lnTo>
                  <a:pt x="3690449" y="6569925"/>
                </a:lnTo>
                <a:lnTo>
                  <a:pt x="3683894" y="6548075"/>
                </a:lnTo>
                <a:lnTo>
                  <a:pt x="3690449" y="6528410"/>
                </a:lnTo>
                <a:lnTo>
                  <a:pt x="3707929" y="6510930"/>
                </a:lnTo>
                <a:close/>
                <a:moveTo>
                  <a:pt x="1018205" y="6482525"/>
                </a:moveTo>
                <a:lnTo>
                  <a:pt x="1022574" y="6482525"/>
                </a:lnTo>
                <a:lnTo>
                  <a:pt x="1029129" y="6482525"/>
                </a:lnTo>
                <a:lnTo>
                  <a:pt x="1033500" y="6486895"/>
                </a:lnTo>
                <a:lnTo>
                  <a:pt x="1033500" y="6493450"/>
                </a:lnTo>
                <a:lnTo>
                  <a:pt x="1033500" y="6497820"/>
                </a:lnTo>
                <a:lnTo>
                  <a:pt x="1029129" y="6502190"/>
                </a:lnTo>
                <a:lnTo>
                  <a:pt x="1022574" y="6504375"/>
                </a:lnTo>
                <a:lnTo>
                  <a:pt x="1018205" y="6502190"/>
                </a:lnTo>
                <a:lnTo>
                  <a:pt x="1013835" y="6497820"/>
                </a:lnTo>
                <a:lnTo>
                  <a:pt x="1011650" y="6493450"/>
                </a:lnTo>
                <a:lnTo>
                  <a:pt x="1013835" y="6486895"/>
                </a:lnTo>
                <a:close/>
                <a:moveTo>
                  <a:pt x="2021115" y="6443195"/>
                </a:moveTo>
                <a:lnTo>
                  <a:pt x="2025485" y="6445380"/>
                </a:lnTo>
                <a:lnTo>
                  <a:pt x="2029855" y="6447565"/>
                </a:lnTo>
                <a:lnTo>
                  <a:pt x="2034225" y="6451935"/>
                </a:lnTo>
                <a:lnTo>
                  <a:pt x="2034225" y="6458490"/>
                </a:lnTo>
                <a:lnTo>
                  <a:pt x="2034225" y="6462860"/>
                </a:lnTo>
                <a:lnTo>
                  <a:pt x="2029855" y="6467229"/>
                </a:lnTo>
                <a:lnTo>
                  <a:pt x="2025485" y="6471599"/>
                </a:lnTo>
                <a:lnTo>
                  <a:pt x="2021115" y="6471599"/>
                </a:lnTo>
                <a:lnTo>
                  <a:pt x="2014560" y="6471599"/>
                </a:lnTo>
                <a:lnTo>
                  <a:pt x="2010190" y="6467229"/>
                </a:lnTo>
                <a:lnTo>
                  <a:pt x="2005820" y="6462860"/>
                </a:lnTo>
                <a:lnTo>
                  <a:pt x="2003635" y="6458490"/>
                </a:lnTo>
                <a:lnTo>
                  <a:pt x="2005820" y="6451935"/>
                </a:lnTo>
                <a:lnTo>
                  <a:pt x="2010190" y="6447565"/>
                </a:lnTo>
                <a:lnTo>
                  <a:pt x="2014560" y="6445380"/>
                </a:lnTo>
                <a:close/>
                <a:moveTo>
                  <a:pt x="3048061" y="6377645"/>
                </a:moveTo>
                <a:lnTo>
                  <a:pt x="3058986" y="6379830"/>
                </a:lnTo>
                <a:lnTo>
                  <a:pt x="3065541" y="6384200"/>
                </a:lnTo>
                <a:lnTo>
                  <a:pt x="3072096" y="6388570"/>
                </a:lnTo>
                <a:lnTo>
                  <a:pt x="3074281" y="6397310"/>
                </a:lnTo>
                <a:lnTo>
                  <a:pt x="3076466" y="6406050"/>
                </a:lnTo>
                <a:lnTo>
                  <a:pt x="3074281" y="6412605"/>
                </a:lnTo>
                <a:lnTo>
                  <a:pt x="3072096" y="6421345"/>
                </a:lnTo>
                <a:lnTo>
                  <a:pt x="3065541" y="6427900"/>
                </a:lnTo>
                <a:lnTo>
                  <a:pt x="3058986" y="6432270"/>
                </a:lnTo>
                <a:lnTo>
                  <a:pt x="3048061" y="6434455"/>
                </a:lnTo>
                <a:lnTo>
                  <a:pt x="3039321" y="6432270"/>
                </a:lnTo>
                <a:lnTo>
                  <a:pt x="3032766" y="6427900"/>
                </a:lnTo>
                <a:lnTo>
                  <a:pt x="3026211" y="6421345"/>
                </a:lnTo>
                <a:lnTo>
                  <a:pt x="3021841" y="6412605"/>
                </a:lnTo>
                <a:lnTo>
                  <a:pt x="3021841" y="6406050"/>
                </a:lnTo>
                <a:lnTo>
                  <a:pt x="3021841" y="6397310"/>
                </a:lnTo>
                <a:lnTo>
                  <a:pt x="3026211" y="6388570"/>
                </a:lnTo>
                <a:lnTo>
                  <a:pt x="3032766" y="6384200"/>
                </a:lnTo>
                <a:lnTo>
                  <a:pt x="3039321" y="6379830"/>
                </a:lnTo>
                <a:close/>
                <a:moveTo>
                  <a:pt x="7455188" y="6364535"/>
                </a:moveTo>
                <a:lnTo>
                  <a:pt x="7483593" y="6368905"/>
                </a:lnTo>
                <a:lnTo>
                  <a:pt x="7509813" y="6384200"/>
                </a:lnTo>
                <a:lnTo>
                  <a:pt x="7525108" y="6399495"/>
                </a:lnTo>
                <a:lnTo>
                  <a:pt x="7525108" y="6517484"/>
                </a:lnTo>
                <a:lnTo>
                  <a:pt x="7509813" y="6532779"/>
                </a:lnTo>
                <a:lnTo>
                  <a:pt x="7483593" y="6545889"/>
                </a:lnTo>
                <a:lnTo>
                  <a:pt x="7455188" y="6550259"/>
                </a:lnTo>
                <a:lnTo>
                  <a:pt x="7424598" y="6545889"/>
                </a:lnTo>
                <a:lnTo>
                  <a:pt x="7398378" y="6532779"/>
                </a:lnTo>
                <a:lnTo>
                  <a:pt x="7378713" y="6513114"/>
                </a:lnTo>
                <a:lnTo>
                  <a:pt x="7365603" y="6486895"/>
                </a:lnTo>
                <a:lnTo>
                  <a:pt x="7361233" y="6458490"/>
                </a:lnTo>
                <a:lnTo>
                  <a:pt x="7365603" y="6430085"/>
                </a:lnTo>
                <a:lnTo>
                  <a:pt x="7378713" y="6401680"/>
                </a:lnTo>
                <a:lnTo>
                  <a:pt x="7398378" y="6384200"/>
                </a:lnTo>
                <a:lnTo>
                  <a:pt x="7424598" y="6368905"/>
                </a:lnTo>
                <a:close/>
                <a:moveTo>
                  <a:pt x="4861604" y="6351426"/>
                </a:moveTo>
                <a:lnTo>
                  <a:pt x="4885638" y="6355796"/>
                </a:lnTo>
                <a:lnTo>
                  <a:pt x="4905303" y="6366721"/>
                </a:lnTo>
                <a:lnTo>
                  <a:pt x="4916228" y="6388571"/>
                </a:lnTo>
                <a:lnTo>
                  <a:pt x="4922783" y="6410421"/>
                </a:lnTo>
                <a:lnTo>
                  <a:pt x="4916228" y="6434456"/>
                </a:lnTo>
                <a:lnTo>
                  <a:pt x="4905303" y="6451936"/>
                </a:lnTo>
                <a:lnTo>
                  <a:pt x="4885638" y="6465046"/>
                </a:lnTo>
                <a:lnTo>
                  <a:pt x="4861604" y="6469416"/>
                </a:lnTo>
                <a:lnTo>
                  <a:pt x="4837569" y="6465046"/>
                </a:lnTo>
                <a:lnTo>
                  <a:pt x="4820089" y="6451936"/>
                </a:lnTo>
                <a:lnTo>
                  <a:pt x="4806979" y="6434456"/>
                </a:lnTo>
                <a:lnTo>
                  <a:pt x="4800424" y="6410421"/>
                </a:lnTo>
                <a:lnTo>
                  <a:pt x="4806979" y="6388571"/>
                </a:lnTo>
                <a:lnTo>
                  <a:pt x="4820089" y="6366721"/>
                </a:lnTo>
                <a:lnTo>
                  <a:pt x="4837569" y="6355796"/>
                </a:lnTo>
                <a:close/>
                <a:moveTo>
                  <a:pt x="5661310" y="6349241"/>
                </a:moveTo>
                <a:lnTo>
                  <a:pt x="5689715" y="6355796"/>
                </a:lnTo>
                <a:lnTo>
                  <a:pt x="5715935" y="6371091"/>
                </a:lnTo>
                <a:lnTo>
                  <a:pt x="5731230" y="6395126"/>
                </a:lnTo>
                <a:lnTo>
                  <a:pt x="5737785" y="6423531"/>
                </a:lnTo>
                <a:lnTo>
                  <a:pt x="5731230" y="6456306"/>
                </a:lnTo>
                <a:lnTo>
                  <a:pt x="5715935" y="6480340"/>
                </a:lnTo>
                <a:lnTo>
                  <a:pt x="5689715" y="6495635"/>
                </a:lnTo>
                <a:lnTo>
                  <a:pt x="5661310" y="6502190"/>
                </a:lnTo>
                <a:lnTo>
                  <a:pt x="5630721" y="6495635"/>
                </a:lnTo>
                <a:lnTo>
                  <a:pt x="5608871" y="6480340"/>
                </a:lnTo>
                <a:lnTo>
                  <a:pt x="5591391" y="6456306"/>
                </a:lnTo>
                <a:lnTo>
                  <a:pt x="5584836" y="6423531"/>
                </a:lnTo>
                <a:lnTo>
                  <a:pt x="5591391" y="6395126"/>
                </a:lnTo>
                <a:lnTo>
                  <a:pt x="5608871" y="6371091"/>
                </a:lnTo>
                <a:lnTo>
                  <a:pt x="5630721" y="6355796"/>
                </a:lnTo>
                <a:close/>
                <a:moveTo>
                  <a:pt x="6985414" y="6331761"/>
                </a:moveTo>
                <a:lnTo>
                  <a:pt x="7016004" y="6336131"/>
                </a:lnTo>
                <a:lnTo>
                  <a:pt x="7040039" y="6349241"/>
                </a:lnTo>
                <a:lnTo>
                  <a:pt x="7061889" y="6368906"/>
                </a:lnTo>
                <a:lnTo>
                  <a:pt x="7072814" y="6395126"/>
                </a:lnTo>
                <a:lnTo>
                  <a:pt x="7077184" y="6421346"/>
                </a:lnTo>
                <a:lnTo>
                  <a:pt x="7072814" y="6451936"/>
                </a:lnTo>
                <a:lnTo>
                  <a:pt x="7061889" y="6478155"/>
                </a:lnTo>
                <a:lnTo>
                  <a:pt x="7040039" y="6495635"/>
                </a:lnTo>
                <a:lnTo>
                  <a:pt x="7016004" y="6508745"/>
                </a:lnTo>
                <a:lnTo>
                  <a:pt x="6985414" y="6513115"/>
                </a:lnTo>
                <a:lnTo>
                  <a:pt x="6959195" y="6508745"/>
                </a:lnTo>
                <a:lnTo>
                  <a:pt x="6932975" y="6495635"/>
                </a:lnTo>
                <a:lnTo>
                  <a:pt x="6913310" y="6478155"/>
                </a:lnTo>
                <a:lnTo>
                  <a:pt x="6898015" y="6451936"/>
                </a:lnTo>
                <a:lnTo>
                  <a:pt x="6893645" y="6421346"/>
                </a:lnTo>
                <a:lnTo>
                  <a:pt x="6898015" y="6395126"/>
                </a:lnTo>
                <a:lnTo>
                  <a:pt x="6913310" y="6368906"/>
                </a:lnTo>
                <a:lnTo>
                  <a:pt x="6932975" y="6349241"/>
                </a:lnTo>
                <a:lnTo>
                  <a:pt x="6959195" y="6336131"/>
                </a:lnTo>
                <a:close/>
                <a:moveTo>
                  <a:pt x="4123077" y="6266212"/>
                </a:moveTo>
                <a:lnTo>
                  <a:pt x="4142742" y="6270582"/>
                </a:lnTo>
                <a:lnTo>
                  <a:pt x="4160222" y="6283692"/>
                </a:lnTo>
                <a:lnTo>
                  <a:pt x="4171147" y="6298987"/>
                </a:lnTo>
                <a:lnTo>
                  <a:pt x="4175517" y="6318652"/>
                </a:lnTo>
                <a:lnTo>
                  <a:pt x="4171147" y="6340502"/>
                </a:lnTo>
                <a:lnTo>
                  <a:pt x="4160222" y="6355797"/>
                </a:lnTo>
                <a:lnTo>
                  <a:pt x="4142742" y="6366722"/>
                </a:lnTo>
                <a:lnTo>
                  <a:pt x="4123077" y="6371092"/>
                </a:lnTo>
                <a:lnTo>
                  <a:pt x="4101227" y="6366722"/>
                </a:lnTo>
                <a:lnTo>
                  <a:pt x="4085932" y="6355797"/>
                </a:lnTo>
                <a:lnTo>
                  <a:pt x="4075007" y="6340502"/>
                </a:lnTo>
                <a:lnTo>
                  <a:pt x="4072822" y="6318652"/>
                </a:lnTo>
                <a:lnTo>
                  <a:pt x="4075007" y="6298987"/>
                </a:lnTo>
                <a:lnTo>
                  <a:pt x="4085932" y="6283692"/>
                </a:lnTo>
                <a:lnTo>
                  <a:pt x="4101227" y="6270582"/>
                </a:lnTo>
                <a:close/>
                <a:moveTo>
                  <a:pt x="1404948" y="6255286"/>
                </a:moveTo>
                <a:lnTo>
                  <a:pt x="1413688" y="6255286"/>
                </a:lnTo>
                <a:lnTo>
                  <a:pt x="1418058" y="6255286"/>
                </a:lnTo>
                <a:lnTo>
                  <a:pt x="1422429" y="6257471"/>
                </a:lnTo>
                <a:lnTo>
                  <a:pt x="1424614" y="6261841"/>
                </a:lnTo>
                <a:lnTo>
                  <a:pt x="1424614" y="6266211"/>
                </a:lnTo>
                <a:lnTo>
                  <a:pt x="1424614" y="6272766"/>
                </a:lnTo>
                <a:lnTo>
                  <a:pt x="1422429" y="6277136"/>
                </a:lnTo>
                <a:lnTo>
                  <a:pt x="1418058" y="6281506"/>
                </a:lnTo>
                <a:lnTo>
                  <a:pt x="1413688" y="6281506"/>
                </a:lnTo>
                <a:lnTo>
                  <a:pt x="1404948" y="6281506"/>
                </a:lnTo>
                <a:lnTo>
                  <a:pt x="1400578" y="6277136"/>
                </a:lnTo>
                <a:lnTo>
                  <a:pt x="1398393" y="6272766"/>
                </a:lnTo>
                <a:lnTo>
                  <a:pt x="1398393" y="6266211"/>
                </a:lnTo>
                <a:lnTo>
                  <a:pt x="1398393" y="6261841"/>
                </a:lnTo>
                <a:lnTo>
                  <a:pt x="1400578" y="6257471"/>
                </a:lnTo>
                <a:close/>
                <a:moveTo>
                  <a:pt x="6528752" y="6231252"/>
                </a:moveTo>
                <a:lnTo>
                  <a:pt x="6563711" y="6237807"/>
                </a:lnTo>
                <a:lnTo>
                  <a:pt x="6589931" y="6257472"/>
                </a:lnTo>
                <a:lnTo>
                  <a:pt x="6609596" y="6285877"/>
                </a:lnTo>
                <a:lnTo>
                  <a:pt x="6616151" y="6318652"/>
                </a:lnTo>
                <a:lnTo>
                  <a:pt x="6609596" y="6351427"/>
                </a:lnTo>
                <a:lnTo>
                  <a:pt x="6589931" y="6379831"/>
                </a:lnTo>
                <a:lnTo>
                  <a:pt x="6563711" y="6399496"/>
                </a:lnTo>
                <a:lnTo>
                  <a:pt x="6528752" y="6406051"/>
                </a:lnTo>
                <a:lnTo>
                  <a:pt x="6495977" y="6399496"/>
                </a:lnTo>
                <a:lnTo>
                  <a:pt x="6467572" y="6379831"/>
                </a:lnTo>
                <a:lnTo>
                  <a:pt x="6447907" y="6351427"/>
                </a:lnTo>
                <a:lnTo>
                  <a:pt x="6441352" y="6318652"/>
                </a:lnTo>
                <a:lnTo>
                  <a:pt x="6447907" y="6285877"/>
                </a:lnTo>
                <a:lnTo>
                  <a:pt x="6467572" y="6257472"/>
                </a:lnTo>
                <a:lnTo>
                  <a:pt x="6495977" y="6237807"/>
                </a:lnTo>
                <a:close/>
                <a:moveTo>
                  <a:pt x="2410043" y="6207216"/>
                </a:moveTo>
                <a:lnTo>
                  <a:pt x="2416598" y="6209401"/>
                </a:lnTo>
                <a:lnTo>
                  <a:pt x="2423153" y="6213771"/>
                </a:lnTo>
                <a:lnTo>
                  <a:pt x="2429708" y="6218141"/>
                </a:lnTo>
                <a:lnTo>
                  <a:pt x="2431893" y="6226881"/>
                </a:lnTo>
                <a:lnTo>
                  <a:pt x="2434078" y="6233436"/>
                </a:lnTo>
                <a:lnTo>
                  <a:pt x="2431893" y="6242176"/>
                </a:lnTo>
                <a:lnTo>
                  <a:pt x="2429708" y="6248731"/>
                </a:lnTo>
                <a:lnTo>
                  <a:pt x="2423153" y="6253101"/>
                </a:lnTo>
                <a:lnTo>
                  <a:pt x="2416598" y="6257471"/>
                </a:lnTo>
                <a:lnTo>
                  <a:pt x="2410043" y="6259656"/>
                </a:lnTo>
                <a:lnTo>
                  <a:pt x="2399118" y="6257471"/>
                </a:lnTo>
                <a:lnTo>
                  <a:pt x="2392563" y="6253101"/>
                </a:lnTo>
                <a:lnTo>
                  <a:pt x="2388193" y="6248731"/>
                </a:lnTo>
                <a:lnTo>
                  <a:pt x="2383823" y="6242176"/>
                </a:lnTo>
                <a:lnTo>
                  <a:pt x="2383823" y="6233436"/>
                </a:lnTo>
                <a:lnTo>
                  <a:pt x="2383823" y="6226881"/>
                </a:lnTo>
                <a:lnTo>
                  <a:pt x="2388193" y="6218141"/>
                </a:lnTo>
                <a:lnTo>
                  <a:pt x="2392563" y="6213771"/>
                </a:lnTo>
                <a:lnTo>
                  <a:pt x="2399118" y="6209401"/>
                </a:lnTo>
                <a:close/>
                <a:moveTo>
                  <a:pt x="3436990" y="6139482"/>
                </a:moveTo>
                <a:lnTo>
                  <a:pt x="3461025" y="6143852"/>
                </a:lnTo>
                <a:lnTo>
                  <a:pt x="3474135" y="6159147"/>
                </a:lnTo>
                <a:lnTo>
                  <a:pt x="3480690" y="6180997"/>
                </a:lnTo>
                <a:lnTo>
                  <a:pt x="3474135" y="6200661"/>
                </a:lnTo>
                <a:lnTo>
                  <a:pt x="3461025" y="6215956"/>
                </a:lnTo>
                <a:lnTo>
                  <a:pt x="3436990" y="6220326"/>
                </a:lnTo>
                <a:lnTo>
                  <a:pt x="3417325" y="6215956"/>
                </a:lnTo>
                <a:lnTo>
                  <a:pt x="3402030" y="6200661"/>
                </a:lnTo>
                <a:lnTo>
                  <a:pt x="3395475" y="6180997"/>
                </a:lnTo>
                <a:lnTo>
                  <a:pt x="3402030" y="6159147"/>
                </a:lnTo>
                <a:lnTo>
                  <a:pt x="3417325" y="6143852"/>
                </a:lnTo>
                <a:close/>
                <a:moveTo>
                  <a:pt x="5272382" y="6087042"/>
                </a:moveTo>
                <a:lnTo>
                  <a:pt x="5300787" y="6093597"/>
                </a:lnTo>
                <a:lnTo>
                  <a:pt x="5327007" y="6108892"/>
                </a:lnTo>
                <a:lnTo>
                  <a:pt x="5342302" y="6135112"/>
                </a:lnTo>
                <a:lnTo>
                  <a:pt x="5348857" y="6163517"/>
                </a:lnTo>
                <a:lnTo>
                  <a:pt x="5342302" y="6196292"/>
                </a:lnTo>
                <a:lnTo>
                  <a:pt x="5327007" y="6220326"/>
                </a:lnTo>
                <a:lnTo>
                  <a:pt x="5300787" y="6237806"/>
                </a:lnTo>
                <a:lnTo>
                  <a:pt x="5272382" y="6244361"/>
                </a:lnTo>
                <a:lnTo>
                  <a:pt x="5239607" y="6237806"/>
                </a:lnTo>
                <a:lnTo>
                  <a:pt x="5217757" y="6220326"/>
                </a:lnTo>
                <a:lnTo>
                  <a:pt x="5198092" y="6196292"/>
                </a:lnTo>
                <a:lnTo>
                  <a:pt x="5193722" y="6163517"/>
                </a:lnTo>
                <a:lnTo>
                  <a:pt x="5198092" y="6135112"/>
                </a:lnTo>
                <a:lnTo>
                  <a:pt x="5217757" y="6108892"/>
                </a:lnTo>
                <a:lnTo>
                  <a:pt x="5239607" y="6093597"/>
                </a:lnTo>
                <a:close/>
                <a:moveTo>
                  <a:pt x="6091754" y="6052082"/>
                </a:moveTo>
                <a:lnTo>
                  <a:pt x="6122344" y="6056452"/>
                </a:lnTo>
                <a:lnTo>
                  <a:pt x="6148564" y="6069562"/>
                </a:lnTo>
                <a:lnTo>
                  <a:pt x="6170414" y="6091412"/>
                </a:lnTo>
                <a:lnTo>
                  <a:pt x="6183524" y="6115447"/>
                </a:lnTo>
                <a:lnTo>
                  <a:pt x="6187894" y="6148222"/>
                </a:lnTo>
                <a:lnTo>
                  <a:pt x="6183524" y="6178812"/>
                </a:lnTo>
                <a:lnTo>
                  <a:pt x="6170414" y="6202846"/>
                </a:lnTo>
                <a:lnTo>
                  <a:pt x="6148564" y="6222511"/>
                </a:lnTo>
                <a:lnTo>
                  <a:pt x="6122344" y="6237806"/>
                </a:lnTo>
                <a:lnTo>
                  <a:pt x="6091754" y="6242176"/>
                </a:lnTo>
                <a:lnTo>
                  <a:pt x="6063349" y="6237806"/>
                </a:lnTo>
                <a:lnTo>
                  <a:pt x="6037129" y="6222511"/>
                </a:lnTo>
                <a:lnTo>
                  <a:pt x="6017464" y="6202846"/>
                </a:lnTo>
                <a:lnTo>
                  <a:pt x="6004354" y="6178812"/>
                </a:lnTo>
                <a:lnTo>
                  <a:pt x="5997799" y="6148222"/>
                </a:lnTo>
                <a:lnTo>
                  <a:pt x="6004354" y="6115447"/>
                </a:lnTo>
                <a:lnTo>
                  <a:pt x="6017464" y="6091412"/>
                </a:lnTo>
                <a:lnTo>
                  <a:pt x="6037129" y="6069562"/>
                </a:lnTo>
                <a:lnTo>
                  <a:pt x="6063349" y="6056452"/>
                </a:lnTo>
                <a:close/>
                <a:moveTo>
                  <a:pt x="1800433" y="6023677"/>
                </a:moveTo>
                <a:lnTo>
                  <a:pt x="1809173" y="6028047"/>
                </a:lnTo>
                <a:lnTo>
                  <a:pt x="1815728" y="6030232"/>
                </a:lnTo>
                <a:lnTo>
                  <a:pt x="1817913" y="6036787"/>
                </a:lnTo>
                <a:lnTo>
                  <a:pt x="1820098" y="6043342"/>
                </a:lnTo>
                <a:lnTo>
                  <a:pt x="1817913" y="6049897"/>
                </a:lnTo>
                <a:lnTo>
                  <a:pt x="1815728" y="6056451"/>
                </a:lnTo>
                <a:lnTo>
                  <a:pt x="1809173" y="6058636"/>
                </a:lnTo>
                <a:lnTo>
                  <a:pt x="1800433" y="6060821"/>
                </a:lnTo>
                <a:lnTo>
                  <a:pt x="1793878" y="6058636"/>
                </a:lnTo>
                <a:lnTo>
                  <a:pt x="1787322" y="6056451"/>
                </a:lnTo>
                <a:lnTo>
                  <a:pt x="1782952" y="6049897"/>
                </a:lnTo>
                <a:lnTo>
                  <a:pt x="1782952" y="6043342"/>
                </a:lnTo>
                <a:lnTo>
                  <a:pt x="1782952" y="6036787"/>
                </a:lnTo>
                <a:lnTo>
                  <a:pt x="1787322" y="6030232"/>
                </a:lnTo>
                <a:lnTo>
                  <a:pt x="1793878" y="6028047"/>
                </a:lnTo>
                <a:close/>
                <a:moveTo>
                  <a:pt x="4520745" y="6017123"/>
                </a:moveTo>
                <a:lnTo>
                  <a:pt x="4546965" y="6023678"/>
                </a:lnTo>
                <a:lnTo>
                  <a:pt x="4568815" y="6038973"/>
                </a:lnTo>
                <a:lnTo>
                  <a:pt x="4584110" y="6060823"/>
                </a:lnTo>
                <a:lnTo>
                  <a:pt x="4588480" y="6089228"/>
                </a:lnTo>
                <a:lnTo>
                  <a:pt x="4584110" y="6115448"/>
                </a:lnTo>
                <a:lnTo>
                  <a:pt x="4568815" y="6137297"/>
                </a:lnTo>
                <a:lnTo>
                  <a:pt x="4546965" y="6152592"/>
                </a:lnTo>
                <a:lnTo>
                  <a:pt x="4520745" y="6156962"/>
                </a:lnTo>
                <a:lnTo>
                  <a:pt x="4492341" y="6152592"/>
                </a:lnTo>
                <a:lnTo>
                  <a:pt x="4470491" y="6137297"/>
                </a:lnTo>
                <a:lnTo>
                  <a:pt x="4457381" y="6115448"/>
                </a:lnTo>
                <a:lnTo>
                  <a:pt x="4448641" y="6089228"/>
                </a:lnTo>
                <a:lnTo>
                  <a:pt x="4457381" y="6060823"/>
                </a:lnTo>
                <a:lnTo>
                  <a:pt x="4470491" y="6038973"/>
                </a:lnTo>
                <a:lnTo>
                  <a:pt x="4492341" y="6023678"/>
                </a:lnTo>
                <a:close/>
                <a:moveTo>
                  <a:pt x="2796787" y="5977793"/>
                </a:moveTo>
                <a:lnTo>
                  <a:pt x="2807712" y="5979978"/>
                </a:lnTo>
                <a:lnTo>
                  <a:pt x="2816452" y="5984348"/>
                </a:lnTo>
                <a:lnTo>
                  <a:pt x="2823007" y="5990903"/>
                </a:lnTo>
                <a:lnTo>
                  <a:pt x="2827377" y="5999643"/>
                </a:lnTo>
                <a:lnTo>
                  <a:pt x="2829562" y="6008383"/>
                </a:lnTo>
                <a:lnTo>
                  <a:pt x="2827377" y="6019308"/>
                </a:lnTo>
                <a:lnTo>
                  <a:pt x="2823007" y="6030233"/>
                </a:lnTo>
                <a:lnTo>
                  <a:pt x="2816452" y="6036788"/>
                </a:lnTo>
                <a:lnTo>
                  <a:pt x="2807712" y="6041158"/>
                </a:lnTo>
                <a:lnTo>
                  <a:pt x="2796787" y="6043343"/>
                </a:lnTo>
                <a:lnTo>
                  <a:pt x="2785862" y="6041158"/>
                </a:lnTo>
                <a:lnTo>
                  <a:pt x="2777122" y="6036788"/>
                </a:lnTo>
                <a:lnTo>
                  <a:pt x="2770567" y="6030233"/>
                </a:lnTo>
                <a:lnTo>
                  <a:pt x="2766197" y="6019308"/>
                </a:lnTo>
                <a:lnTo>
                  <a:pt x="2764012" y="6008383"/>
                </a:lnTo>
                <a:lnTo>
                  <a:pt x="2766197" y="5999643"/>
                </a:lnTo>
                <a:lnTo>
                  <a:pt x="2770567" y="5990903"/>
                </a:lnTo>
                <a:lnTo>
                  <a:pt x="2777122" y="5984348"/>
                </a:lnTo>
                <a:lnTo>
                  <a:pt x="2785862" y="5979978"/>
                </a:lnTo>
                <a:close/>
                <a:moveTo>
                  <a:pt x="3828103" y="5903503"/>
                </a:moveTo>
                <a:lnTo>
                  <a:pt x="3847768" y="5907873"/>
                </a:lnTo>
                <a:lnTo>
                  <a:pt x="3865248" y="5918798"/>
                </a:lnTo>
                <a:lnTo>
                  <a:pt x="3876173" y="5936278"/>
                </a:lnTo>
                <a:lnTo>
                  <a:pt x="3880543" y="5953758"/>
                </a:lnTo>
                <a:lnTo>
                  <a:pt x="3876173" y="5973423"/>
                </a:lnTo>
                <a:lnTo>
                  <a:pt x="3865248" y="5990902"/>
                </a:lnTo>
                <a:lnTo>
                  <a:pt x="3847768" y="6001827"/>
                </a:lnTo>
                <a:lnTo>
                  <a:pt x="3828103" y="6006197"/>
                </a:lnTo>
                <a:lnTo>
                  <a:pt x="3808438" y="6001827"/>
                </a:lnTo>
                <a:lnTo>
                  <a:pt x="3790958" y="5990902"/>
                </a:lnTo>
                <a:lnTo>
                  <a:pt x="3780033" y="5973423"/>
                </a:lnTo>
                <a:lnTo>
                  <a:pt x="3777848" y="5953758"/>
                </a:lnTo>
                <a:lnTo>
                  <a:pt x="3780033" y="5936278"/>
                </a:lnTo>
                <a:lnTo>
                  <a:pt x="3790958" y="5918798"/>
                </a:lnTo>
                <a:lnTo>
                  <a:pt x="3808438" y="5907873"/>
                </a:lnTo>
                <a:close/>
                <a:moveTo>
                  <a:pt x="7455188" y="5901317"/>
                </a:moveTo>
                <a:lnTo>
                  <a:pt x="7487963" y="5907872"/>
                </a:lnTo>
                <a:lnTo>
                  <a:pt x="7518553" y="5920982"/>
                </a:lnTo>
                <a:lnTo>
                  <a:pt x="7525108" y="5929722"/>
                </a:lnTo>
                <a:lnTo>
                  <a:pt x="7525108" y="6089226"/>
                </a:lnTo>
                <a:lnTo>
                  <a:pt x="7518553" y="6095780"/>
                </a:lnTo>
                <a:lnTo>
                  <a:pt x="7487963" y="6111075"/>
                </a:lnTo>
                <a:lnTo>
                  <a:pt x="7455188" y="6117630"/>
                </a:lnTo>
                <a:lnTo>
                  <a:pt x="7420229" y="6111075"/>
                </a:lnTo>
                <a:lnTo>
                  <a:pt x="7389639" y="6095780"/>
                </a:lnTo>
                <a:lnTo>
                  <a:pt x="7367789" y="6071746"/>
                </a:lnTo>
                <a:lnTo>
                  <a:pt x="7352494" y="6043341"/>
                </a:lnTo>
                <a:lnTo>
                  <a:pt x="7345939" y="6008381"/>
                </a:lnTo>
                <a:lnTo>
                  <a:pt x="7352494" y="5973422"/>
                </a:lnTo>
                <a:lnTo>
                  <a:pt x="7367789" y="5945017"/>
                </a:lnTo>
                <a:lnTo>
                  <a:pt x="7389639" y="5920982"/>
                </a:lnTo>
                <a:lnTo>
                  <a:pt x="7420229" y="5907872"/>
                </a:lnTo>
                <a:close/>
                <a:moveTo>
                  <a:pt x="6987600" y="5861988"/>
                </a:moveTo>
                <a:lnTo>
                  <a:pt x="7020375" y="5866358"/>
                </a:lnTo>
                <a:lnTo>
                  <a:pt x="7048780" y="5883838"/>
                </a:lnTo>
                <a:lnTo>
                  <a:pt x="7072815" y="5905688"/>
                </a:lnTo>
                <a:lnTo>
                  <a:pt x="7088110" y="5936278"/>
                </a:lnTo>
                <a:lnTo>
                  <a:pt x="7092480" y="5969052"/>
                </a:lnTo>
                <a:lnTo>
                  <a:pt x="7088110" y="6001827"/>
                </a:lnTo>
                <a:lnTo>
                  <a:pt x="7072815" y="6032417"/>
                </a:lnTo>
                <a:lnTo>
                  <a:pt x="7048780" y="6054266"/>
                </a:lnTo>
                <a:lnTo>
                  <a:pt x="7020375" y="6069561"/>
                </a:lnTo>
                <a:lnTo>
                  <a:pt x="6987600" y="6073931"/>
                </a:lnTo>
                <a:lnTo>
                  <a:pt x="6954825" y="6069561"/>
                </a:lnTo>
                <a:lnTo>
                  <a:pt x="6924235" y="6054266"/>
                </a:lnTo>
                <a:lnTo>
                  <a:pt x="6902385" y="6032417"/>
                </a:lnTo>
                <a:lnTo>
                  <a:pt x="6887090" y="6001827"/>
                </a:lnTo>
                <a:lnTo>
                  <a:pt x="6880535" y="5969052"/>
                </a:lnTo>
                <a:lnTo>
                  <a:pt x="6887090" y="5936278"/>
                </a:lnTo>
                <a:lnTo>
                  <a:pt x="6902385" y="5905688"/>
                </a:lnTo>
                <a:lnTo>
                  <a:pt x="6924235" y="5883838"/>
                </a:lnTo>
                <a:lnTo>
                  <a:pt x="6954825" y="5866358"/>
                </a:lnTo>
                <a:close/>
                <a:moveTo>
                  <a:pt x="1214855" y="5829213"/>
                </a:moveTo>
                <a:lnTo>
                  <a:pt x="1221410" y="5829213"/>
                </a:lnTo>
                <a:lnTo>
                  <a:pt x="1225779" y="5829213"/>
                </a:lnTo>
                <a:lnTo>
                  <a:pt x="1230150" y="5833583"/>
                </a:lnTo>
                <a:lnTo>
                  <a:pt x="1232334" y="5840138"/>
                </a:lnTo>
                <a:lnTo>
                  <a:pt x="1230150" y="5844508"/>
                </a:lnTo>
                <a:lnTo>
                  <a:pt x="1225779" y="5848878"/>
                </a:lnTo>
                <a:lnTo>
                  <a:pt x="1221410" y="5851063"/>
                </a:lnTo>
                <a:lnTo>
                  <a:pt x="1214855" y="5848878"/>
                </a:lnTo>
                <a:lnTo>
                  <a:pt x="1212669" y="5844508"/>
                </a:lnTo>
                <a:lnTo>
                  <a:pt x="1210484" y="5840138"/>
                </a:lnTo>
                <a:lnTo>
                  <a:pt x="1212669" y="5833583"/>
                </a:lnTo>
                <a:close/>
                <a:moveTo>
                  <a:pt x="5687531" y="5824843"/>
                </a:moveTo>
                <a:lnTo>
                  <a:pt x="5720306" y="5833583"/>
                </a:lnTo>
                <a:lnTo>
                  <a:pt x="5746526" y="5851063"/>
                </a:lnTo>
                <a:lnTo>
                  <a:pt x="5768376" y="5879468"/>
                </a:lnTo>
                <a:lnTo>
                  <a:pt x="5774931" y="5912243"/>
                </a:lnTo>
                <a:lnTo>
                  <a:pt x="5768376" y="5947203"/>
                </a:lnTo>
                <a:lnTo>
                  <a:pt x="5746526" y="5973422"/>
                </a:lnTo>
                <a:lnTo>
                  <a:pt x="5720306" y="5993087"/>
                </a:lnTo>
                <a:lnTo>
                  <a:pt x="5687531" y="5999642"/>
                </a:lnTo>
                <a:lnTo>
                  <a:pt x="5654756" y="5993087"/>
                </a:lnTo>
                <a:lnTo>
                  <a:pt x="5626351" y="5973422"/>
                </a:lnTo>
                <a:lnTo>
                  <a:pt x="5606686" y="5947203"/>
                </a:lnTo>
                <a:lnTo>
                  <a:pt x="5597946" y="5912243"/>
                </a:lnTo>
                <a:lnTo>
                  <a:pt x="5606686" y="5879468"/>
                </a:lnTo>
                <a:lnTo>
                  <a:pt x="5626351" y="5851063"/>
                </a:lnTo>
                <a:lnTo>
                  <a:pt x="5654756" y="5833583"/>
                </a:lnTo>
                <a:close/>
                <a:moveTo>
                  <a:pt x="2189359" y="5796438"/>
                </a:moveTo>
                <a:lnTo>
                  <a:pt x="2198099" y="5798623"/>
                </a:lnTo>
                <a:lnTo>
                  <a:pt x="2204654" y="5802993"/>
                </a:lnTo>
                <a:lnTo>
                  <a:pt x="2211209" y="5809548"/>
                </a:lnTo>
                <a:lnTo>
                  <a:pt x="2213394" y="5818288"/>
                </a:lnTo>
                <a:lnTo>
                  <a:pt x="2211209" y="5824843"/>
                </a:lnTo>
                <a:lnTo>
                  <a:pt x="2204654" y="5833583"/>
                </a:lnTo>
                <a:lnTo>
                  <a:pt x="2198099" y="5837953"/>
                </a:lnTo>
                <a:lnTo>
                  <a:pt x="2189359" y="5840138"/>
                </a:lnTo>
                <a:lnTo>
                  <a:pt x="2182804" y="5837953"/>
                </a:lnTo>
                <a:lnTo>
                  <a:pt x="2176249" y="5833583"/>
                </a:lnTo>
                <a:lnTo>
                  <a:pt x="2169694" y="5824843"/>
                </a:lnTo>
                <a:lnTo>
                  <a:pt x="2169694" y="5818288"/>
                </a:lnTo>
                <a:lnTo>
                  <a:pt x="2169694" y="5809548"/>
                </a:lnTo>
                <a:lnTo>
                  <a:pt x="2176249" y="5802993"/>
                </a:lnTo>
                <a:lnTo>
                  <a:pt x="2182804" y="5798623"/>
                </a:lnTo>
                <a:close/>
                <a:moveTo>
                  <a:pt x="4918412" y="5787698"/>
                </a:moveTo>
                <a:lnTo>
                  <a:pt x="4944632" y="5792068"/>
                </a:lnTo>
                <a:lnTo>
                  <a:pt x="4968667" y="5807363"/>
                </a:lnTo>
                <a:lnTo>
                  <a:pt x="4983962" y="5829213"/>
                </a:lnTo>
                <a:lnTo>
                  <a:pt x="4988332" y="5855433"/>
                </a:lnTo>
                <a:lnTo>
                  <a:pt x="4983962" y="5883838"/>
                </a:lnTo>
                <a:lnTo>
                  <a:pt x="4968667" y="5905687"/>
                </a:lnTo>
                <a:lnTo>
                  <a:pt x="4944632" y="5918797"/>
                </a:lnTo>
                <a:lnTo>
                  <a:pt x="4918412" y="5927537"/>
                </a:lnTo>
                <a:lnTo>
                  <a:pt x="4892193" y="5918797"/>
                </a:lnTo>
                <a:lnTo>
                  <a:pt x="4870343" y="5905687"/>
                </a:lnTo>
                <a:lnTo>
                  <a:pt x="4855048" y="5883838"/>
                </a:lnTo>
                <a:lnTo>
                  <a:pt x="4848493" y="5855433"/>
                </a:lnTo>
                <a:lnTo>
                  <a:pt x="4855048" y="5829213"/>
                </a:lnTo>
                <a:lnTo>
                  <a:pt x="4870343" y="5807363"/>
                </a:lnTo>
                <a:lnTo>
                  <a:pt x="4892193" y="5792068"/>
                </a:lnTo>
                <a:close/>
                <a:moveTo>
                  <a:pt x="6535308" y="5746184"/>
                </a:moveTo>
                <a:lnTo>
                  <a:pt x="6568083" y="5750554"/>
                </a:lnTo>
                <a:lnTo>
                  <a:pt x="6594303" y="5763664"/>
                </a:lnTo>
                <a:lnTo>
                  <a:pt x="6616153" y="5787699"/>
                </a:lnTo>
                <a:lnTo>
                  <a:pt x="6631448" y="5813919"/>
                </a:lnTo>
                <a:lnTo>
                  <a:pt x="6635818" y="5846693"/>
                </a:lnTo>
                <a:lnTo>
                  <a:pt x="6631448" y="5879468"/>
                </a:lnTo>
                <a:lnTo>
                  <a:pt x="6616153" y="5907873"/>
                </a:lnTo>
                <a:lnTo>
                  <a:pt x="6594303" y="5929722"/>
                </a:lnTo>
                <a:lnTo>
                  <a:pt x="6568083" y="5945017"/>
                </a:lnTo>
                <a:lnTo>
                  <a:pt x="6535308" y="5949387"/>
                </a:lnTo>
                <a:lnTo>
                  <a:pt x="6502533" y="5945017"/>
                </a:lnTo>
                <a:lnTo>
                  <a:pt x="6474128" y="5929722"/>
                </a:lnTo>
                <a:lnTo>
                  <a:pt x="6454463" y="5907873"/>
                </a:lnTo>
                <a:lnTo>
                  <a:pt x="6436983" y="5879468"/>
                </a:lnTo>
                <a:lnTo>
                  <a:pt x="6432613" y="5846693"/>
                </a:lnTo>
                <a:lnTo>
                  <a:pt x="6436983" y="5813919"/>
                </a:lnTo>
                <a:lnTo>
                  <a:pt x="6454463" y="5787699"/>
                </a:lnTo>
                <a:lnTo>
                  <a:pt x="6474128" y="5763664"/>
                </a:lnTo>
                <a:lnTo>
                  <a:pt x="6502533" y="5750554"/>
                </a:lnTo>
                <a:close/>
                <a:moveTo>
                  <a:pt x="3183531" y="5737444"/>
                </a:moveTo>
                <a:lnTo>
                  <a:pt x="3209751" y="5743999"/>
                </a:lnTo>
                <a:lnTo>
                  <a:pt x="3227231" y="5761479"/>
                </a:lnTo>
                <a:lnTo>
                  <a:pt x="3231601" y="5785514"/>
                </a:lnTo>
                <a:lnTo>
                  <a:pt x="3227231" y="5809549"/>
                </a:lnTo>
                <a:lnTo>
                  <a:pt x="3209751" y="5824844"/>
                </a:lnTo>
                <a:lnTo>
                  <a:pt x="3183531" y="5833584"/>
                </a:lnTo>
                <a:lnTo>
                  <a:pt x="3161681" y="5824844"/>
                </a:lnTo>
                <a:lnTo>
                  <a:pt x="3142016" y="5809549"/>
                </a:lnTo>
                <a:lnTo>
                  <a:pt x="3137646" y="5785514"/>
                </a:lnTo>
                <a:lnTo>
                  <a:pt x="3142016" y="5761479"/>
                </a:lnTo>
                <a:lnTo>
                  <a:pt x="3161681" y="5743999"/>
                </a:lnTo>
                <a:close/>
                <a:moveTo>
                  <a:pt x="4219216" y="5660968"/>
                </a:moveTo>
                <a:lnTo>
                  <a:pt x="4245436" y="5665338"/>
                </a:lnTo>
                <a:lnTo>
                  <a:pt x="4267286" y="5682818"/>
                </a:lnTo>
                <a:lnTo>
                  <a:pt x="4280396" y="5702483"/>
                </a:lnTo>
                <a:lnTo>
                  <a:pt x="4286951" y="5730888"/>
                </a:lnTo>
                <a:lnTo>
                  <a:pt x="4280396" y="5754923"/>
                </a:lnTo>
                <a:lnTo>
                  <a:pt x="4267286" y="5778957"/>
                </a:lnTo>
                <a:lnTo>
                  <a:pt x="4245436" y="5792067"/>
                </a:lnTo>
                <a:lnTo>
                  <a:pt x="4219216" y="5796437"/>
                </a:lnTo>
                <a:lnTo>
                  <a:pt x="4190811" y="5792067"/>
                </a:lnTo>
                <a:lnTo>
                  <a:pt x="4171146" y="5778957"/>
                </a:lnTo>
                <a:lnTo>
                  <a:pt x="4158036" y="5754923"/>
                </a:lnTo>
                <a:lnTo>
                  <a:pt x="4149296" y="5730888"/>
                </a:lnTo>
                <a:lnTo>
                  <a:pt x="4158036" y="5702483"/>
                </a:lnTo>
                <a:lnTo>
                  <a:pt x="4171146" y="5682818"/>
                </a:lnTo>
                <a:lnTo>
                  <a:pt x="4190811" y="5665338"/>
                </a:lnTo>
                <a:close/>
                <a:moveTo>
                  <a:pt x="664237" y="5612899"/>
                </a:moveTo>
                <a:lnTo>
                  <a:pt x="670792" y="5615084"/>
                </a:lnTo>
                <a:lnTo>
                  <a:pt x="672978" y="5619454"/>
                </a:lnTo>
                <a:lnTo>
                  <a:pt x="675163" y="5623824"/>
                </a:lnTo>
                <a:lnTo>
                  <a:pt x="672978" y="5632563"/>
                </a:lnTo>
                <a:lnTo>
                  <a:pt x="670792" y="5636933"/>
                </a:lnTo>
                <a:lnTo>
                  <a:pt x="664237" y="5636933"/>
                </a:lnTo>
                <a:lnTo>
                  <a:pt x="657682" y="5636933"/>
                </a:lnTo>
                <a:lnTo>
                  <a:pt x="653312" y="5632563"/>
                </a:lnTo>
                <a:lnTo>
                  <a:pt x="651127" y="5623824"/>
                </a:lnTo>
                <a:lnTo>
                  <a:pt x="653312" y="5619454"/>
                </a:lnTo>
                <a:lnTo>
                  <a:pt x="657682" y="5615084"/>
                </a:lnTo>
                <a:close/>
                <a:moveTo>
                  <a:pt x="1614707" y="5597604"/>
                </a:moveTo>
                <a:lnTo>
                  <a:pt x="1619077" y="5599789"/>
                </a:lnTo>
                <a:lnTo>
                  <a:pt x="1623448" y="5601974"/>
                </a:lnTo>
                <a:lnTo>
                  <a:pt x="1627817" y="5606344"/>
                </a:lnTo>
                <a:lnTo>
                  <a:pt x="1627817" y="5612899"/>
                </a:lnTo>
                <a:lnTo>
                  <a:pt x="1627817" y="5617269"/>
                </a:lnTo>
                <a:lnTo>
                  <a:pt x="1623448" y="5621639"/>
                </a:lnTo>
                <a:lnTo>
                  <a:pt x="1619077" y="5628194"/>
                </a:lnTo>
                <a:lnTo>
                  <a:pt x="1614707" y="5628194"/>
                </a:lnTo>
                <a:lnTo>
                  <a:pt x="1605967" y="5628194"/>
                </a:lnTo>
                <a:lnTo>
                  <a:pt x="1601597" y="5621639"/>
                </a:lnTo>
                <a:lnTo>
                  <a:pt x="1599412" y="5617269"/>
                </a:lnTo>
                <a:lnTo>
                  <a:pt x="1597228" y="5612899"/>
                </a:lnTo>
                <a:lnTo>
                  <a:pt x="1599412" y="5606344"/>
                </a:lnTo>
                <a:lnTo>
                  <a:pt x="1601597" y="5601974"/>
                </a:lnTo>
                <a:lnTo>
                  <a:pt x="1605967" y="5599789"/>
                </a:lnTo>
                <a:close/>
                <a:moveTo>
                  <a:pt x="2580473" y="5562644"/>
                </a:moveTo>
                <a:lnTo>
                  <a:pt x="2589213" y="5564829"/>
                </a:lnTo>
                <a:lnTo>
                  <a:pt x="2595768" y="5569199"/>
                </a:lnTo>
                <a:lnTo>
                  <a:pt x="2602323" y="5577939"/>
                </a:lnTo>
                <a:lnTo>
                  <a:pt x="2608878" y="5584494"/>
                </a:lnTo>
                <a:lnTo>
                  <a:pt x="2611063" y="5593234"/>
                </a:lnTo>
                <a:lnTo>
                  <a:pt x="2608878" y="5601974"/>
                </a:lnTo>
                <a:lnTo>
                  <a:pt x="2602323" y="5610713"/>
                </a:lnTo>
                <a:lnTo>
                  <a:pt x="2595768" y="5617268"/>
                </a:lnTo>
                <a:lnTo>
                  <a:pt x="2589213" y="5621638"/>
                </a:lnTo>
                <a:lnTo>
                  <a:pt x="2580473" y="5621638"/>
                </a:lnTo>
                <a:lnTo>
                  <a:pt x="2571733" y="5621638"/>
                </a:lnTo>
                <a:lnTo>
                  <a:pt x="2562993" y="5617268"/>
                </a:lnTo>
                <a:lnTo>
                  <a:pt x="2554253" y="5610713"/>
                </a:lnTo>
                <a:lnTo>
                  <a:pt x="2549883" y="5601974"/>
                </a:lnTo>
                <a:lnTo>
                  <a:pt x="2549883" y="5593234"/>
                </a:lnTo>
                <a:lnTo>
                  <a:pt x="2549883" y="5584494"/>
                </a:lnTo>
                <a:lnTo>
                  <a:pt x="2554253" y="5577939"/>
                </a:lnTo>
                <a:lnTo>
                  <a:pt x="2562993" y="5569199"/>
                </a:lnTo>
                <a:lnTo>
                  <a:pt x="2571733" y="5564829"/>
                </a:lnTo>
                <a:close/>
                <a:moveTo>
                  <a:pt x="6111418" y="5542979"/>
                </a:moveTo>
                <a:lnTo>
                  <a:pt x="6142008" y="5547349"/>
                </a:lnTo>
                <a:lnTo>
                  <a:pt x="6172598" y="5562644"/>
                </a:lnTo>
                <a:lnTo>
                  <a:pt x="6196633" y="5586679"/>
                </a:lnTo>
                <a:lnTo>
                  <a:pt x="6211928" y="5615084"/>
                </a:lnTo>
                <a:lnTo>
                  <a:pt x="6218483" y="5650044"/>
                </a:lnTo>
                <a:lnTo>
                  <a:pt x="6211928" y="5685004"/>
                </a:lnTo>
                <a:lnTo>
                  <a:pt x="6196633" y="5713408"/>
                </a:lnTo>
                <a:lnTo>
                  <a:pt x="6172598" y="5737443"/>
                </a:lnTo>
                <a:lnTo>
                  <a:pt x="6142008" y="5752738"/>
                </a:lnTo>
                <a:lnTo>
                  <a:pt x="6111418" y="5757108"/>
                </a:lnTo>
                <a:lnTo>
                  <a:pt x="6076459" y="5752738"/>
                </a:lnTo>
                <a:lnTo>
                  <a:pt x="6045869" y="5737443"/>
                </a:lnTo>
                <a:lnTo>
                  <a:pt x="6021834" y="5713408"/>
                </a:lnTo>
                <a:lnTo>
                  <a:pt x="6008724" y="5685004"/>
                </a:lnTo>
                <a:lnTo>
                  <a:pt x="5999984" y="5650044"/>
                </a:lnTo>
                <a:lnTo>
                  <a:pt x="6008724" y="5615084"/>
                </a:lnTo>
                <a:lnTo>
                  <a:pt x="6021834" y="5586679"/>
                </a:lnTo>
                <a:lnTo>
                  <a:pt x="6045869" y="5562644"/>
                </a:lnTo>
                <a:lnTo>
                  <a:pt x="6076459" y="5547349"/>
                </a:lnTo>
                <a:close/>
                <a:moveTo>
                  <a:pt x="5320452" y="5532055"/>
                </a:moveTo>
                <a:lnTo>
                  <a:pt x="5346671" y="5536425"/>
                </a:lnTo>
                <a:lnTo>
                  <a:pt x="5372891" y="5549535"/>
                </a:lnTo>
                <a:lnTo>
                  <a:pt x="5390371" y="5567015"/>
                </a:lnTo>
                <a:lnTo>
                  <a:pt x="5405666" y="5593235"/>
                </a:lnTo>
                <a:lnTo>
                  <a:pt x="5410036" y="5619455"/>
                </a:lnTo>
                <a:lnTo>
                  <a:pt x="5405666" y="5647860"/>
                </a:lnTo>
                <a:lnTo>
                  <a:pt x="5390371" y="5671894"/>
                </a:lnTo>
                <a:lnTo>
                  <a:pt x="5372891" y="5691559"/>
                </a:lnTo>
                <a:lnTo>
                  <a:pt x="5346671" y="5704669"/>
                </a:lnTo>
                <a:lnTo>
                  <a:pt x="5320452" y="5709039"/>
                </a:lnTo>
                <a:lnTo>
                  <a:pt x="5292047" y="5704669"/>
                </a:lnTo>
                <a:lnTo>
                  <a:pt x="5268012" y="5691559"/>
                </a:lnTo>
                <a:lnTo>
                  <a:pt x="5248347" y="5671894"/>
                </a:lnTo>
                <a:lnTo>
                  <a:pt x="5235237" y="5647860"/>
                </a:lnTo>
                <a:lnTo>
                  <a:pt x="5230867" y="5619455"/>
                </a:lnTo>
                <a:lnTo>
                  <a:pt x="5235237" y="5593235"/>
                </a:lnTo>
                <a:lnTo>
                  <a:pt x="5248347" y="5567015"/>
                </a:lnTo>
                <a:lnTo>
                  <a:pt x="5268012" y="5549535"/>
                </a:lnTo>
                <a:lnTo>
                  <a:pt x="5292047" y="5536425"/>
                </a:lnTo>
                <a:close/>
                <a:moveTo>
                  <a:pt x="3572459" y="5512389"/>
                </a:moveTo>
                <a:lnTo>
                  <a:pt x="3596494" y="5518944"/>
                </a:lnTo>
                <a:lnTo>
                  <a:pt x="3613974" y="5538609"/>
                </a:lnTo>
                <a:lnTo>
                  <a:pt x="3620529" y="5560459"/>
                </a:lnTo>
                <a:lnTo>
                  <a:pt x="3613974" y="5586679"/>
                </a:lnTo>
                <a:lnTo>
                  <a:pt x="3596494" y="5601974"/>
                </a:lnTo>
                <a:lnTo>
                  <a:pt x="3572459" y="5608529"/>
                </a:lnTo>
                <a:lnTo>
                  <a:pt x="3548424" y="5601974"/>
                </a:lnTo>
                <a:lnTo>
                  <a:pt x="3530944" y="5586679"/>
                </a:lnTo>
                <a:lnTo>
                  <a:pt x="3524389" y="5560459"/>
                </a:lnTo>
                <a:lnTo>
                  <a:pt x="3530944" y="5538609"/>
                </a:lnTo>
                <a:lnTo>
                  <a:pt x="3548424" y="5518944"/>
                </a:lnTo>
                <a:close/>
                <a:moveTo>
                  <a:pt x="7455188" y="5438099"/>
                </a:moveTo>
                <a:lnTo>
                  <a:pt x="7492333" y="5444654"/>
                </a:lnTo>
                <a:lnTo>
                  <a:pt x="7525108" y="5459949"/>
                </a:lnTo>
                <a:lnTo>
                  <a:pt x="7525108" y="5660967"/>
                </a:lnTo>
                <a:lnTo>
                  <a:pt x="7492333" y="5680632"/>
                </a:lnTo>
                <a:lnTo>
                  <a:pt x="7455188" y="5685002"/>
                </a:lnTo>
                <a:lnTo>
                  <a:pt x="7415858" y="5680632"/>
                </a:lnTo>
                <a:lnTo>
                  <a:pt x="7380898" y="5660967"/>
                </a:lnTo>
                <a:lnTo>
                  <a:pt x="7354678" y="5634748"/>
                </a:lnTo>
                <a:lnTo>
                  <a:pt x="7337198" y="5599788"/>
                </a:lnTo>
                <a:lnTo>
                  <a:pt x="7330643" y="5560458"/>
                </a:lnTo>
                <a:lnTo>
                  <a:pt x="7337198" y="5521129"/>
                </a:lnTo>
                <a:lnTo>
                  <a:pt x="7354678" y="5488354"/>
                </a:lnTo>
                <a:lnTo>
                  <a:pt x="7380898" y="5462134"/>
                </a:lnTo>
                <a:lnTo>
                  <a:pt x="7415858" y="5444654"/>
                </a:lnTo>
                <a:close/>
                <a:moveTo>
                  <a:pt x="4610330" y="5422805"/>
                </a:moveTo>
                <a:lnTo>
                  <a:pt x="4638735" y="5431545"/>
                </a:lnTo>
                <a:lnTo>
                  <a:pt x="4664955" y="5449025"/>
                </a:lnTo>
                <a:lnTo>
                  <a:pt x="4682435" y="5470875"/>
                </a:lnTo>
                <a:lnTo>
                  <a:pt x="4686805" y="5503650"/>
                </a:lnTo>
                <a:lnTo>
                  <a:pt x="4682435" y="5534240"/>
                </a:lnTo>
                <a:lnTo>
                  <a:pt x="4664955" y="5558274"/>
                </a:lnTo>
                <a:lnTo>
                  <a:pt x="4638735" y="5573569"/>
                </a:lnTo>
                <a:lnTo>
                  <a:pt x="4610330" y="5582309"/>
                </a:lnTo>
                <a:lnTo>
                  <a:pt x="4579740" y="5573569"/>
                </a:lnTo>
                <a:lnTo>
                  <a:pt x="4555705" y="5558274"/>
                </a:lnTo>
                <a:lnTo>
                  <a:pt x="4538225" y="5534240"/>
                </a:lnTo>
                <a:lnTo>
                  <a:pt x="4531670" y="5503650"/>
                </a:lnTo>
                <a:lnTo>
                  <a:pt x="4538225" y="5470875"/>
                </a:lnTo>
                <a:lnTo>
                  <a:pt x="4555705" y="5449025"/>
                </a:lnTo>
                <a:lnTo>
                  <a:pt x="4579740" y="5431545"/>
                </a:lnTo>
                <a:close/>
                <a:moveTo>
                  <a:pt x="126728" y="5394399"/>
                </a:moveTo>
                <a:lnTo>
                  <a:pt x="131099" y="5396584"/>
                </a:lnTo>
                <a:lnTo>
                  <a:pt x="135468" y="5400954"/>
                </a:lnTo>
                <a:lnTo>
                  <a:pt x="137654" y="5405324"/>
                </a:lnTo>
                <a:lnTo>
                  <a:pt x="135468" y="5411879"/>
                </a:lnTo>
                <a:lnTo>
                  <a:pt x="131099" y="5414064"/>
                </a:lnTo>
                <a:lnTo>
                  <a:pt x="126728" y="5416249"/>
                </a:lnTo>
                <a:lnTo>
                  <a:pt x="120173" y="5414064"/>
                </a:lnTo>
                <a:lnTo>
                  <a:pt x="115804" y="5411879"/>
                </a:lnTo>
                <a:lnTo>
                  <a:pt x="115804" y="5405324"/>
                </a:lnTo>
                <a:lnTo>
                  <a:pt x="115804" y="5400954"/>
                </a:lnTo>
                <a:lnTo>
                  <a:pt x="120173" y="5396584"/>
                </a:lnTo>
                <a:close/>
                <a:moveTo>
                  <a:pt x="6987600" y="5392215"/>
                </a:moveTo>
                <a:lnTo>
                  <a:pt x="7026930" y="5398770"/>
                </a:lnTo>
                <a:lnTo>
                  <a:pt x="7059705" y="5414065"/>
                </a:lnTo>
                <a:lnTo>
                  <a:pt x="7085925" y="5442470"/>
                </a:lnTo>
                <a:lnTo>
                  <a:pt x="7103405" y="5473060"/>
                </a:lnTo>
                <a:lnTo>
                  <a:pt x="7109960" y="5512389"/>
                </a:lnTo>
                <a:lnTo>
                  <a:pt x="7103405" y="5551719"/>
                </a:lnTo>
                <a:lnTo>
                  <a:pt x="7085925" y="5584494"/>
                </a:lnTo>
                <a:lnTo>
                  <a:pt x="7059705" y="5610713"/>
                </a:lnTo>
                <a:lnTo>
                  <a:pt x="7026930" y="5628193"/>
                </a:lnTo>
                <a:lnTo>
                  <a:pt x="6987600" y="5634748"/>
                </a:lnTo>
                <a:lnTo>
                  <a:pt x="6948270" y="5628193"/>
                </a:lnTo>
                <a:lnTo>
                  <a:pt x="6917680" y="5610713"/>
                </a:lnTo>
                <a:lnTo>
                  <a:pt x="6889275" y="5584494"/>
                </a:lnTo>
                <a:lnTo>
                  <a:pt x="6873980" y="5551719"/>
                </a:lnTo>
                <a:lnTo>
                  <a:pt x="6867425" y="5512389"/>
                </a:lnTo>
                <a:lnTo>
                  <a:pt x="6873980" y="5473060"/>
                </a:lnTo>
                <a:lnTo>
                  <a:pt x="6889275" y="5442470"/>
                </a:lnTo>
                <a:lnTo>
                  <a:pt x="6917680" y="5414065"/>
                </a:lnTo>
                <a:lnTo>
                  <a:pt x="6948270" y="5398770"/>
                </a:lnTo>
                <a:close/>
                <a:moveTo>
                  <a:pt x="1053165" y="5387845"/>
                </a:moveTo>
                <a:lnTo>
                  <a:pt x="1061906" y="5387845"/>
                </a:lnTo>
                <a:lnTo>
                  <a:pt x="1066276" y="5387845"/>
                </a:lnTo>
                <a:lnTo>
                  <a:pt x="1070647" y="5392215"/>
                </a:lnTo>
                <a:lnTo>
                  <a:pt x="1072831" y="5398770"/>
                </a:lnTo>
                <a:lnTo>
                  <a:pt x="1070647" y="5403140"/>
                </a:lnTo>
                <a:lnTo>
                  <a:pt x="1066276" y="5407510"/>
                </a:lnTo>
                <a:lnTo>
                  <a:pt x="1061906" y="5409695"/>
                </a:lnTo>
                <a:lnTo>
                  <a:pt x="1053165" y="5407510"/>
                </a:lnTo>
                <a:lnTo>
                  <a:pt x="1048796" y="5403140"/>
                </a:lnTo>
                <a:lnTo>
                  <a:pt x="1048796" y="5398770"/>
                </a:lnTo>
                <a:lnTo>
                  <a:pt x="1048796" y="5392215"/>
                </a:lnTo>
                <a:close/>
                <a:moveTo>
                  <a:pt x="1997080" y="5361625"/>
                </a:moveTo>
                <a:lnTo>
                  <a:pt x="2005820" y="5361625"/>
                </a:lnTo>
                <a:lnTo>
                  <a:pt x="2014560" y="5361625"/>
                </a:lnTo>
                <a:lnTo>
                  <a:pt x="2021115" y="5365995"/>
                </a:lnTo>
                <a:lnTo>
                  <a:pt x="2027670" y="5370365"/>
                </a:lnTo>
                <a:lnTo>
                  <a:pt x="2029855" y="5379105"/>
                </a:lnTo>
                <a:lnTo>
                  <a:pt x="2032040" y="5387845"/>
                </a:lnTo>
                <a:lnTo>
                  <a:pt x="2029855" y="5394400"/>
                </a:lnTo>
                <a:lnTo>
                  <a:pt x="2027670" y="5400954"/>
                </a:lnTo>
                <a:lnTo>
                  <a:pt x="2021115" y="5407509"/>
                </a:lnTo>
                <a:lnTo>
                  <a:pt x="2014560" y="5409694"/>
                </a:lnTo>
                <a:lnTo>
                  <a:pt x="2005820" y="5411879"/>
                </a:lnTo>
                <a:lnTo>
                  <a:pt x="1997080" y="5409694"/>
                </a:lnTo>
                <a:lnTo>
                  <a:pt x="1990525" y="5407509"/>
                </a:lnTo>
                <a:lnTo>
                  <a:pt x="1986155" y="5400954"/>
                </a:lnTo>
                <a:lnTo>
                  <a:pt x="1981785" y="5394400"/>
                </a:lnTo>
                <a:lnTo>
                  <a:pt x="1981785" y="5387845"/>
                </a:lnTo>
                <a:lnTo>
                  <a:pt x="1981785" y="5379105"/>
                </a:lnTo>
                <a:lnTo>
                  <a:pt x="1986155" y="5370365"/>
                </a:lnTo>
                <a:lnTo>
                  <a:pt x="1990525" y="5365995"/>
                </a:lnTo>
                <a:close/>
                <a:moveTo>
                  <a:pt x="2969402" y="5324480"/>
                </a:moveTo>
                <a:lnTo>
                  <a:pt x="2991252" y="5333220"/>
                </a:lnTo>
                <a:lnTo>
                  <a:pt x="3004362" y="5346330"/>
                </a:lnTo>
                <a:lnTo>
                  <a:pt x="3013102" y="5368180"/>
                </a:lnTo>
                <a:lnTo>
                  <a:pt x="3004362" y="5390029"/>
                </a:lnTo>
                <a:lnTo>
                  <a:pt x="2991252" y="5405324"/>
                </a:lnTo>
                <a:lnTo>
                  <a:pt x="2969402" y="5409694"/>
                </a:lnTo>
                <a:lnTo>
                  <a:pt x="2947552" y="5405324"/>
                </a:lnTo>
                <a:lnTo>
                  <a:pt x="2932257" y="5390029"/>
                </a:lnTo>
                <a:lnTo>
                  <a:pt x="2927887" y="5368180"/>
                </a:lnTo>
                <a:lnTo>
                  <a:pt x="2932257" y="5346330"/>
                </a:lnTo>
                <a:lnTo>
                  <a:pt x="2947552" y="5333220"/>
                </a:lnTo>
                <a:close/>
                <a:moveTo>
                  <a:pt x="3961387" y="5272040"/>
                </a:moveTo>
                <a:lnTo>
                  <a:pt x="3985422" y="5278595"/>
                </a:lnTo>
                <a:lnTo>
                  <a:pt x="4007272" y="5291705"/>
                </a:lnTo>
                <a:lnTo>
                  <a:pt x="4020382" y="5311370"/>
                </a:lnTo>
                <a:lnTo>
                  <a:pt x="4024752" y="5337590"/>
                </a:lnTo>
                <a:lnTo>
                  <a:pt x="4020382" y="5361625"/>
                </a:lnTo>
                <a:lnTo>
                  <a:pt x="4007272" y="5383474"/>
                </a:lnTo>
                <a:lnTo>
                  <a:pt x="3985422" y="5396584"/>
                </a:lnTo>
                <a:lnTo>
                  <a:pt x="3961387" y="5400954"/>
                </a:lnTo>
                <a:lnTo>
                  <a:pt x="3935167" y="5396584"/>
                </a:lnTo>
                <a:lnTo>
                  <a:pt x="3915502" y="5383474"/>
                </a:lnTo>
                <a:lnTo>
                  <a:pt x="3900207" y="5361625"/>
                </a:lnTo>
                <a:lnTo>
                  <a:pt x="3895837" y="5337590"/>
                </a:lnTo>
                <a:lnTo>
                  <a:pt x="3900207" y="5311370"/>
                </a:lnTo>
                <a:lnTo>
                  <a:pt x="3915502" y="5291705"/>
                </a:lnTo>
                <a:lnTo>
                  <a:pt x="3935167" y="5278595"/>
                </a:lnTo>
                <a:close/>
                <a:moveTo>
                  <a:pt x="5726860" y="5269856"/>
                </a:moveTo>
                <a:lnTo>
                  <a:pt x="5761819" y="5278596"/>
                </a:lnTo>
                <a:lnTo>
                  <a:pt x="5790224" y="5291706"/>
                </a:lnTo>
                <a:lnTo>
                  <a:pt x="5814259" y="5315741"/>
                </a:lnTo>
                <a:lnTo>
                  <a:pt x="5829554" y="5346331"/>
                </a:lnTo>
                <a:lnTo>
                  <a:pt x="5836109" y="5381290"/>
                </a:lnTo>
                <a:lnTo>
                  <a:pt x="5829554" y="5414065"/>
                </a:lnTo>
                <a:lnTo>
                  <a:pt x="5814259" y="5444655"/>
                </a:lnTo>
                <a:lnTo>
                  <a:pt x="5790224" y="5468689"/>
                </a:lnTo>
                <a:lnTo>
                  <a:pt x="5761819" y="5486169"/>
                </a:lnTo>
                <a:lnTo>
                  <a:pt x="5726860" y="5490539"/>
                </a:lnTo>
                <a:lnTo>
                  <a:pt x="5689715" y="5486169"/>
                </a:lnTo>
                <a:lnTo>
                  <a:pt x="5661310" y="5468689"/>
                </a:lnTo>
                <a:lnTo>
                  <a:pt x="5637275" y="5444655"/>
                </a:lnTo>
                <a:lnTo>
                  <a:pt x="5621980" y="5414065"/>
                </a:lnTo>
                <a:lnTo>
                  <a:pt x="5617610" y="5381290"/>
                </a:lnTo>
                <a:lnTo>
                  <a:pt x="5621980" y="5346331"/>
                </a:lnTo>
                <a:lnTo>
                  <a:pt x="5637275" y="5315741"/>
                </a:lnTo>
                <a:lnTo>
                  <a:pt x="5661310" y="5291706"/>
                </a:lnTo>
                <a:lnTo>
                  <a:pt x="5689715" y="5278596"/>
                </a:lnTo>
                <a:close/>
                <a:moveTo>
                  <a:pt x="6541863" y="5239266"/>
                </a:moveTo>
                <a:lnTo>
                  <a:pt x="6583378" y="5245821"/>
                </a:lnTo>
                <a:lnTo>
                  <a:pt x="6618338" y="5263301"/>
                </a:lnTo>
                <a:lnTo>
                  <a:pt x="6646743" y="5291706"/>
                </a:lnTo>
                <a:lnTo>
                  <a:pt x="6666408" y="5328851"/>
                </a:lnTo>
                <a:lnTo>
                  <a:pt x="6670778" y="5365996"/>
                </a:lnTo>
                <a:lnTo>
                  <a:pt x="6666408" y="5407511"/>
                </a:lnTo>
                <a:lnTo>
                  <a:pt x="6646743" y="5444655"/>
                </a:lnTo>
                <a:lnTo>
                  <a:pt x="6618338" y="5470875"/>
                </a:lnTo>
                <a:lnTo>
                  <a:pt x="6583378" y="5490540"/>
                </a:lnTo>
                <a:lnTo>
                  <a:pt x="6541863" y="5497095"/>
                </a:lnTo>
                <a:lnTo>
                  <a:pt x="6502533" y="5490540"/>
                </a:lnTo>
                <a:lnTo>
                  <a:pt x="6467573" y="5470875"/>
                </a:lnTo>
                <a:lnTo>
                  <a:pt x="6439168" y="5444655"/>
                </a:lnTo>
                <a:lnTo>
                  <a:pt x="6421688" y="5407511"/>
                </a:lnTo>
                <a:lnTo>
                  <a:pt x="6415133" y="5365996"/>
                </a:lnTo>
                <a:lnTo>
                  <a:pt x="6421688" y="5328851"/>
                </a:lnTo>
                <a:lnTo>
                  <a:pt x="6439168" y="5291706"/>
                </a:lnTo>
                <a:lnTo>
                  <a:pt x="6467573" y="5263301"/>
                </a:lnTo>
                <a:lnTo>
                  <a:pt x="6502533" y="5245821"/>
                </a:lnTo>
                <a:close/>
                <a:moveTo>
                  <a:pt x="5001443" y="5180270"/>
                </a:moveTo>
                <a:lnTo>
                  <a:pt x="5032033" y="5184640"/>
                </a:lnTo>
                <a:lnTo>
                  <a:pt x="5060438" y="5197750"/>
                </a:lnTo>
                <a:lnTo>
                  <a:pt x="5080103" y="5217415"/>
                </a:lnTo>
                <a:lnTo>
                  <a:pt x="5093213" y="5245820"/>
                </a:lnTo>
                <a:lnTo>
                  <a:pt x="5099768" y="5278595"/>
                </a:lnTo>
                <a:lnTo>
                  <a:pt x="5093213" y="5307000"/>
                </a:lnTo>
                <a:lnTo>
                  <a:pt x="5080103" y="5335404"/>
                </a:lnTo>
                <a:lnTo>
                  <a:pt x="5060438" y="5355069"/>
                </a:lnTo>
                <a:lnTo>
                  <a:pt x="5032033" y="5368179"/>
                </a:lnTo>
                <a:lnTo>
                  <a:pt x="5001443" y="5374734"/>
                </a:lnTo>
                <a:lnTo>
                  <a:pt x="4970853" y="5368179"/>
                </a:lnTo>
                <a:lnTo>
                  <a:pt x="4942448" y="5355069"/>
                </a:lnTo>
                <a:lnTo>
                  <a:pt x="4922783" y="5335404"/>
                </a:lnTo>
                <a:lnTo>
                  <a:pt x="4909673" y="5307000"/>
                </a:lnTo>
                <a:lnTo>
                  <a:pt x="4905303" y="5278595"/>
                </a:lnTo>
                <a:lnTo>
                  <a:pt x="4909673" y="5245820"/>
                </a:lnTo>
                <a:lnTo>
                  <a:pt x="4922783" y="5217415"/>
                </a:lnTo>
                <a:lnTo>
                  <a:pt x="4942448" y="5197750"/>
                </a:lnTo>
                <a:lnTo>
                  <a:pt x="4970853" y="5184640"/>
                </a:lnTo>
                <a:close/>
                <a:moveTo>
                  <a:pt x="522211" y="5164976"/>
                </a:moveTo>
                <a:lnTo>
                  <a:pt x="528768" y="5164976"/>
                </a:lnTo>
                <a:lnTo>
                  <a:pt x="533137" y="5164976"/>
                </a:lnTo>
                <a:lnTo>
                  <a:pt x="537507" y="5169346"/>
                </a:lnTo>
                <a:lnTo>
                  <a:pt x="537507" y="5178086"/>
                </a:lnTo>
                <a:lnTo>
                  <a:pt x="537507" y="5182456"/>
                </a:lnTo>
                <a:lnTo>
                  <a:pt x="533137" y="5186825"/>
                </a:lnTo>
                <a:lnTo>
                  <a:pt x="528768" y="5189010"/>
                </a:lnTo>
                <a:lnTo>
                  <a:pt x="522211" y="5186825"/>
                </a:lnTo>
                <a:lnTo>
                  <a:pt x="517841" y="5182456"/>
                </a:lnTo>
                <a:lnTo>
                  <a:pt x="517841" y="5178086"/>
                </a:lnTo>
                <a:lnTo>
                  <a:pt x="517841" y="5169346"/>
                </a:lnTo>
                <a:close/>
                <a:moveTo>
                  <a:pt x="1459574" y="5151866"/>
                </a:moveTo>
                <a:lnTo>
                  <a:pt x="1466129" y="5154051"/>
                </a:lnTo>
                <a:lnTo>
                  <a:pt x="1470498" y="5158421"/>
                </a:lnTo>
                <a:lnTo>
                  <a:pt x="1474868" y="5162791"/>
                </a:lnTo>
                <a:lnTo>
                  <a:pt x="1477053" y="5169346"/>
                </a:lnTo>
                <a:lnTo>
                  <a:pt x="1474868" y="5178086"/>
                </a:lnTo>
                <a:lnTo>
                  <a:pt x="1470498" y="5182455"/>
                </a:lnTo>
                <a:lnTo>
                  <a:pt x="1466129" y="5186825"/>
                </a:lnTo>
                <a:lnTo>
                  <a:pt x="1459574" y="5189010"/>
                </a:lnTo>
                <a:lnTo>
                  <a:pt x="1450834" y="5186825"/>
                </a:lnTo>
                <a:lnTo>
                  <a:pt x="1446462" y="5182455"/>
                </a:lnTo>
                <a:lnTo>
                  <a:pt x="1442093" y="5178086"/>
                </a:lnTo>
                <a:lnTo>
                  <a:pt x="1439907" y="5169346"/>
                </a:lnTo>
                <a:lnTo>
                  <a:pt x="1442093" y="5162791"/>
                </a:lnTo>
                <a:lnTo>
                  <a:pt x="1446462" y="5158421"/>
                </a:lnTo>
                <a:lnTo>
                  <a:pt x="1450834" y="5154051"/>
                </a:lnTo>
                <a:close/>
                <a:moveTo>
                  <a:pt x="2399119" y="5125646"/>
                </a:moveTo>
                <a:lnTo>
                  <a:pt x="2412229" y="5130016"/>
                </a:lnTo>
                <a:lnTo>
                  <a:pt x="2420969" y="5134386"/>
                </a:lnTo>
                <a:lnTo>
                  <a:pt x="2427524" y="5140941"/>
                </a:lnTo>
                <a:lnTo>
                  <a:pt x="2431894" y="5149681"/>
                </a:lnTo>
                <a:lnTo>
                  <a:pt x="2434079" y="5160606"/>
                </a:lnTo>
                <a:lnTo>
                  <a:pt x="2431894" y="5169346"/>
                </a:lnTo>
                <a:lnTo>
                  <a:pt x="2427524" y="5180270"/>
                </a:lnTo>
                <a:lnTo>
                  <a:pt x="2420969" y="5186825"/>
                </a:lnTo>
                <a:lnTo>
                  <a:pt x="2412229" y="5191195"/>
                </a:lnTo>
                <a:lnTo>
                  <a:pt x="2399119" y="5193380"/>
                </a:lnTo>
                <a:lnTo>
                  <a:pt x="2390379" y="5191195"/>
                </a:lnTo>
                <a:lnTo>
                  <a:pt x="2381639" y="5186825"/>
                </a:lnTo>
                <a:lnTo>
                  <a:pt x="2372899" y="5180270"/>
                </a:lnTo>
                <a:lnTo>
                  <a:pt x="2368529" y="5169346"/>
                </a:lnTo>
                <a:lnTo>
                  <a:pt x="2368529" y="5160606"/>
                </a:lnTo>
                <a:lnTo>
                  <a:pt x="2368529" y="5149681"/>
                </a:lnTo>
                <a:lnTo>
                  <a:pt x="2372899" y="5140941"/>
                </a:lnTo>
                <a:lnTo>
                  <a:pt x="2381639" y="5134386"/>
                </a:lnTo>
                <a:lnTo>
                  <a:pt x="2390379" y="5130016"/>
                </a:lnTo>
                <a:close/>
                <a:moveTo>
                  <a:pt x="3360515" y="5090686"/>
                </a:moveTo>
                <a:lnTo>
                  <a:pt x="3380180" y="5095056"/>
                </a:lnTo>
                <a:lnTo>
                  <a:pt x="3397660" y="5105981"/>
                </a:lnTo>
                <a:lnTo>
                  <a:pt x="3410770" y="5121276"/>
                </a:lnTo>
                <a:lnTo>
                  <a:pt x="3415140" y="5143126"/>
                </a:lnTo>
                <a:lnTo>
                  <a:pt x="3410770" y="5164976"/>
                </a:lnTo>
                <a:lnTo>
                  <a:pt x="3397660" y="5182455"/>
                </a:lnTo>
                <a:lnTo>
                  <a:pt x="3380180" y="5193380"/>
                </a:lnTo>
                <a:lnTo>
                  <a:pt x="3360515" y="5197750"/>
                </a:lnTo>
                <a:lnTo>
                  <a:pt x="3338665" y="5193380"/>
                </a:lnTo>
                <a:lnTo>
                  <a:pt x="3321185" y="5182455"/>
                </a:lnTo>
                <a:lnTo>
                  <a:pt x="3310260" y="5164976"/>
                </a:lnTo>
                <a:lnTo>
                  <a:pt x="3303705" y="5143126"/>
                </a:lnTo>
                <a:lnTo>
                  <a:pt x="3310260" y="5121276"/>
                </a:lnTo>
                <a:lnTo>
                  <a:pt x="3321185" y="5105981"/>
                </a:lnTo>
                <a:lnTo>
                  <a:pt x="3338665" y="5095056"/>
                </a:lnTo>
                <a:close/>
                <a:moveTo>
                  <a:pt x="4348131" y="5038247"/>
                </a:moveTo>
                <a:lnTo>
                  <a:pt x="4378720" y="5042617"/>
                </a:lnTo>
                <a:lnTo>
                  <a:pt x="4402755" y="5057912"/>
                </a:lnTo>
                <a:lnTo>
                  <a:pt x="4420235" y="5084132"/>
                </a:lnTo>
                <a:lnTo>
                  <a:pt x="4426790" y="5112537"/>
                </a:lnTo>
                <a:lnTo>
                  <a:pt x="4420235" y="5143127"/>
                </a:lnTo>
                <a:lnTo>
                  <a:pt x="4402755" y="5167161"/>
                </a:lnTo>
                <a:lnTo>
                  <a:pt x="4378720" y="5184641"/>
                </a:lnTo>
                <a:lnTo>
                  <a:pt x="4348131" y="5191196"/>
                </a:lnTo>
                <a:lnTo>
                  <a:pt x="4319726" y="5184641"/>
                </a:lnTo>
                <a:lnTo>
                  <a:pt x="4293506" y="5167161"/>
                </a:lnTo>
                <a:lnTo>
                  <a:pt x="4278211" y="5143127"/>
                </a:lnTo>
                <a:lnTo>
                  <a:pt x="4273841" y="5112537"/>
                </a:lnTo>
                <a:lnTo>
                  <a:pt x="4278211" y="5084132"/>
                </a:lnTo>
                <a:lnTo>
                  <a:pt x="4293506" y="5057912"/>
                </a:lnTo>
                <a:lnTo>
                  <a:pt x="4319726" y="5042617"/>
                </a:lnTo>
                <a:close/>
                <a:moveTo>
                  <a:pt x="6137638" y="5012027"/>
                </a:moveTo>
                <a:lnTo>
                  <a:pt x="6174783" y="5018582"/>
                </a:lnTo>
                <a:lnTo>
                  <a:pt x="6209743" y="5038247"/>
                </a:lnTo>
                <a:lnTo>
                  <a:pt x="6233778" y="5062282"/>
                </a:lnTo>
                <a:lnTo>
                  <a:pt x="6249073" y="5095057"/>
                </a:lnTo>
                <a:lnTo>
                  <a:pt x="6257813" y="5134387"/>
                </a:lnTo>
                <a:lnTo>
                  <a:pt x="6249073" y="5171532"/>
                </a:lnTo>
                <a:lnTo>
                  <a:pt x="6233778" y="5204306"/>
                </a:lnTo>
                <a:lnTo>
                  <a:pt x="6209743" y="5230526"/>
                </a:lnTo>
                <a:lnTo>
                  <a:pt x="6174783" y="5248006"/>
                </a:lnTo>
                <a:lnTo>
                  <a:pt x="6137638" y="5252376"/>
                </a:lnTo>
                <a:lnTo>
                  <a:pt x="6098309" y="5248006"/>
                </a:lnTo>
                <a:lnTo>
                  <a:pt x="6067719" y="5230526"/>
                </a:lnTo>
                <a:lnTo>
                  <a:pt x="6039314" y="5204306"/>
                </a:lnTo>
                <a:lnTo>
                  <a:pt x="6024019" y="5171532"/>
                </a:lnTo>
                <a:lnTo>
                  <a:pt x="6017464" y="5134387"/>
                </a:lnTo>
                <a:lnTo>
                  <a:pt x="6024019" y="5095057"/>
                </a:lnTo>
                <a:lnTo>
                  <a:pt x="6039314" y="5062282"/>
                </a:lnTo>
                <a:lnTo>
                  <a:pt x="6067719" y="5038247"/>
                </a:lnTo>
                <a:lnTo>
                  <a:pt x="6098309" y="5018582"/>
                </a:lnTo>
                <a:close/>
                <a:moveTo>
                  <a:pt x="7455188" y="4972697"/>
                </a:moveTo>
                <a:lnTo>
                  <a:pt x="7490148" y="4979252"/>
                </a:lnTo>
                <a:lnTo>
                  <a:pt x="7525108" y="4992362"/>
                </a:lnTo>
                <a:lnTo>
                  <a:pt x="7525108" y="4994547"/>
                </a:lnTo>
                <a:lnTo>
                  <a:pt x="7525108" y="5234896"/>
                </a:lnTo>
                <a:lnTo>
                  <a:pt x="7490148" y="5248006"/>
                </a:lnTo>
                <a:lnTo>
                  <a:pt x="7455188" y="5252376"/>
                </a:lnTo>
                <a:lnTo>
                  <a:pt x="7418044" y="5248006"/>
                </a:lnTo>
                <a:lnTo>
                  <a:pt x="7383084" y="5234896"/>
                </a:lnTo>
                <a:lnTo>
                  <a:pt x="7356864" y="5210861"/>
                </a:lnTo>
                <a:lnTo>
                  <a:pt x="7332829" y="5184641"/>
                </a:lnTo>
                <a:lnTo>
                  <a:pt x="7319719" y="5149682"/>
                </a:lnTo>
                <a:lnTo>
                  <a:pt x="7315349" y="5112537"/>
                </a:lnTo>
                <a:lnTo>
                  <a:pt x="7319719" y="5075392"/>
                </a:lnTo>
                <a:lnTo>
                  <a:pt x="7332829" y="5042617"/>
                </a:lnTo>
                <a:lnTo>
                  <a:pt x="7356864" y="5014212"/>
                </a:lnTo>
                <a:lnTo>
                  <a:pt x="7383084" y="4992362"/>
                </a:lnTo>
                <a:lnTo>
                  <a:pt x="7418044" y="4979252"/>
                </a:lnTo>
                <a:close/>
                <a:moveTo>
                  <a:pt x="5392557" y="4939921"/>
                </a:moveTo>
                <a:lnTo>
                  <a:pt x="5429701" y="4944291"/>
                </a:lnTo>
                <a:lnTo>
                  <a:pt x="5460291" y="4959586"/>
                </a:lnTo>
                <a:lnTo>
                  <a:pt x="5482141" y="4985806"/>
                </a:lnTo>
                <a:lnTo>
                  <a:pt x="5497436" y="5014211"/>
                </a:lnTo>
                <a:lnTo>
                  <a:pt x="5503991" y="5049171"/>
                </a:lnTo>
                <a:lnTo>
                  <a:pt x="5497436" y="5084131"/>
                </a:lnTo>
                <a:lnTo>
                  <a:pt x="5482141" y="5112535"/>
                </a:lnTo>
                <a:lnTo>
                  <a:pt x="5460291" y="5138755"/>
                </a:lnTo>
                <a:lnTo>
                  <a:pt x="5429701" y="5154050"/>
                </a:lnTo>
                <a:lnTo>
                  <a:pt x="5392557" y="5158420"/>
                </a:lnTo>
                <a:lnTo>
                  <a:pt x="5359782" y="5154050"/>
                </a:lnTo>
                <a:lnTo>
                  <a:pt x="5329192" y="5138755"/>
                </a:lnTo>
                <a:lnTo>
                  <a:pt x="5307342" y="5112535"/>
                </a:lnTo>
                <a:lnTo>
                  <a:pt x="5289862" y="5084131"/>
                </a:lnTo>
                <a:lnTo>
                  <a:pt x="5285492" y="5049171"/>
                </a:lnTo>
                <a:lnTo>
                  <a:pt x="5289862" y="5014211"/>
                </a:lnTo>
                <a:lnTo>
                  <a:pt x="5307342" y="4985806"/>
                </a:lnTo>
                <a:lnTo>
                  <a:pt x="5329192" y="4959586"/>
                </a:lnTo>
                <a:lnTo>
                  <a:pt x="5359782" y="4944291"/>
                </a:lnTo>
                <a:close/>
                <a:moveTo>
                  <a:pt x="13110" y="4939921"/>
                </a:moveTo>
                <a:lnTo>
                  <a:pt x="17479" y="4942106"/>
                </a:lnTo>
                <a:lnTo>
                  <a:pt x="21851" y="4944291"/>
                </a:lnTo>
                <a:lnTo>
                  <a:pt x="24035" y="4950846"/>
                </a:lnTo>
                <a:lnTo>
                  <a:pt x="21851" y="4955216"/>
                </a:lnTo>
                <a:lnTo>
                  <a:pt x="17479" y="4959586"/>
                </a:lnTo>
                <a:lnTo>
                  <a:pt x="13110" y="4961771"/>
                </a:lnTo>
                <a:lnTo>
                  <a:pt x="4369" y="4959586"/>
                </a:lnTo>
                <a:lnTo>
                  <a:pt x="0" y="4955216"/>
                </a:lnTo>
                <a:lnTo>
                  <a:pt x="0" y="4950846"/>
                </a:lnTo>
                <a:lnTo>
                  <a:pt x="0" y="4944291"/>
                </a:lnTo>
                <a:lnTo>
                  <a:pt x="4369" y="4942106"/>
                </a:lnTo>
                <a:close/>
                <a:moveTo>
                  <a:pt x="930806" y="4935551"/>
                </a:moveTo>
                <a:lnTo>
                  <a:pt x="937361" y="4937736"/>
                </a:lnTo>
                <a:lnTo>
                  <a:pt x="941730" y="4942106"/>
                </a:lnTo>
                <a:lnTo>
                  <a:pt x="941730" y="4946476"/>
                </a:lnTo>
                <a:lnTo>
                  <a:pt x="941730" y="4953031"/>
                </a:lnTo>
                <a:lnTo>
                  <a:pt x="937361" y="4957400"/>
                </a:lnTo>
                <a:lnTo>
                  <a:pt x="930806" y="4959585"/>
                </a:lnTo>
                <a:lnTo>
                  <a:pt x="924251" y="4957400"/>
                </a:lnTo>
                <a:lnTo>
                  <a:pt x="922066" y="4953031"/>
                </a:lnTo>
                <a:lnTo>
                  <a:pt x="919880" y="4946476"/>
                </a:lnTo>
                <a:lnTo>
                  <a:pt x="922066" y="4942106"/>
                </a:lnTo>
                <a:lnTo>
                  <a:pt x="924251" y="4937736"/>
                </a:lnTo>
                <a:close/>
                <a:moveTo>
                  <a:pt x="6989786" y="4915887"/>
                </a:moveTo>
                <a:lnTo>
                  <a:pt x="7033486" y="4922442"/>
                </a:lnTo>
                <a:lnTo>
                  <a:pt x="7070631" y="4942107"/>
                </a:lnTo>
                <a:lnTo>
                  <a:pt x="7099036" y="4970512"/>
                </a:lnTo>
                <a:lnTo>
                  <a:pt x="7118701" y="5009842"/>
                </a:lnTo>
                <a:lnTo>
                  <a:pt x="7125256" y="5051356"/>
                </a:lnTo>
                <a:lnTo>
                  <a:pt x="7118701" y="5095056"/>
                </a:lnTo>
                <a:lnTo>
                  <a:pt x="7099036" y="5132201"/>
                </a:lnTo>
                <a:lnTo>
                  <a:pt x="7070631" y="5160605"/>
                </a:lnTo>
                <a:lnTo>
                  <a:pt x="7033486" y="5182455"/>
                </a:lnTo>
                <a:lnTo>
                  <a:pt x="6989786" y="5189010"/>
                </a:lnTo>
                <a:lnTo>
                  <a:pt x="6946086" y="5182455"/>
                </a:lnTo>
                <a:lnTo>
                  <a:pt x="6911126" y="5160605"/>
                </a:lnTo>
                <a:lnTo>
                  <a:pt x="6880536" y="5132201"/>
                </a:lnTo>
                <a:lnTo>
                  <a:pt x="6863056" y="5095056"/>
                </a:lnTo>
                <a:lnTo>
                  <a:pt x="6856501" y="5051356"/>
                </a:lnTo>
                <a:lnTo>
                  <a:pt x="6863056" y="5009842"/>
                </a:lnTo>
                <a:lnTo>
                  <a:pt x="6880536" y="4970512"/>
                </a:lnTo>
                <a:lnTo>
                  <a:pt x="6911126" y="4942107"/>
                </a:lnTo>
                <a:lnTo>
                  <a:pt x="6946086" y="4922442"/>
                </a:lnTo>
                <a:close/>
                <a:moveTo>
                  <a:pt x="1848501" y="4913701"/>
                </a:moveTo>
                <a:lnTo>
                  <a:pt x="1859426" y="4913701"/>
                </a:lnTo>
                <a:lnTo>
                  <a:pt x="1868166" y="4913701"/>
                </a:lnTo>
                <a:lnTo>
                  <a:pt x="1874721" y="4918071"/>
                </a:lnTo>
                <a:lnTo>
                  <a:pt x="1881276" y="4924626"/>
                </a:lnTo>
                <a:lnTo>
                  <a:pt x="1883461" y="4933366"/>
                </a:lnTo>
                <a:lnTo>
                  <a:pt x="1885646" y="4942106"/>
                </a:lnTo>
                <a:lnTo>
                  <a:pt x="1883461" y="4950846"/>
                </a:lnTo>
                <a:lnTo>
                  <a:pt x="1881276" y="4957400"/>
                </a:lnTo>
                <a:lnTo>
                  <a:pt x="1874721" y="4963955"/>
                </a:lnTo>
                <a:lnTo>
                  <a:pt x="1868166" y="4966140"/>
                </a:lnTo>
                <a:lnTo>
                  <a:pt x="1859426" y="4968325"/>
                </a:lnTo>
                <a:lnTo>
                  <a:pt x="1848501" y="4966140"/>
                </a:lnTo>
                <a:lnTo>
                  <a:pt x="1841946" y="4963955"/>
                </a:lnTo>
                <a:lnTo>
                  <a:pt x="1835391" y="4957400"/>
                </a:lnTo>
                <a:lnTo>
                  <a:pt x="1831021" y="4950846"/>
                </a:lnTo>
                <a:lnTo>
                  <a:pt x="1831021" y="4942106"/>
                </a:lnTo>
                <a:lnTo>
                  <a:pt x="1831021" y="4933366"/>
                </a:lnTo>
                <a:lnTo>
                  <a:pt x="1835391" y="4924626"/>
                </a:lnTo>
                <a:lnTo>
                  <a:pt x="1841946" y="4918071"/>
                </a:lnTo>
                <a:close/>
                <a:moveTo>
                  <a:pt x="2794602" y="4887482"/>
                </a:moveTo>
                <a:lnTo>
                  <a:pt x="2818637" y="4891852"/>
                </a:lnTo>
                <a:lnTo>
                  <a:pt x="2836117" y="4909332"/>
                </a:lnTo>
                <a:lnTo>
                  <a:pt x="2842672" y="4933367"/>
                </a:lnTo>
                <a:lnTo>
                  <a:pt x="2836117" y="4957402"/>
                </a:lnTo>
                <a:lnTo>
                  <a:pt x="2818637" y="4972696"/>
                </a:lnTo>
                <a:lnTo>
                  <a:pt x="2794602" y="4981436"/>
                </a:lnTo>
                <a:lnTo>
                  <a:pt x="2772752" y="4972696"/>
                </a:lnTo>
                <a:lnTo>
                  <a:pt x="2753087" y="4957402"/>
                </a:lnTo>
                <a:lnTo>
                  <a:pt x="2746532" y="4933367"/>
                </a:lnTo>
                <a:lnTo>
                  <a:pt x="2753087" y="4909332"/>
                </a:lnTo>
                <a:lnTo>
                  <a:pt x="2772752" y="4891852"/>
                </a:lnTo>
                <a:close/>
                <a:moveTo>
                  <a:pt x="3749443" y="4848152"/>
                </a:moveTo>
                <a:lnTo>
                  <a:pt x="3777847" y="4854707"/>
                </a:lnTo>
                <a:lnTo>
                  <a:pt x="3799697" y="4867817"/>
                </a:lnTo>
                <a:lnTo>
                  <a:pt x="3814992" y="4891852"/>
                </a:lnTo>
                <a:lnTo>
                  <a:pt x="3821547" y="4918072"/>
                </a:lnTo>
                <a:lnTo>
                  <a:pt x="3814992" y="4946477"/>
                </a:lnTo>
                <a:lnTo>
                  <a:pt x="3799697" y="4966141"/>
                </a:lnTo>
                <a:lnTo>
                  <a:pt x="3777847" y="4983621"/>
                </a:lnTo>
                <a:lnTo>
                  <a:pt x="3749443" y="4987991"/>
                </a:lnTo>
                <a:lnTo>
                  <a:pt x="3723223" y="4983621"/>
                </a:lnTo>
                <a:lnTo>
                  <a:pt x="3701373" y="4966141"/>
                </a:lnTo>
                <a:lnTo>
                  <a:pt x="3686078" y="4946477"/>
                </a:lnTo>
                <a:lnTo>
                  <a:pt x="3681708" y="4918072"/>
                </a:lnTo>
                <a:lnTo>
                  <a:pt x="3686078" y="4891852"/>
                </a:lnTo>
                <a:lnTo>
                  <a:pt x="3701373" y="4867817"/>
                </a:lnTo>
                <a:lnTo>
                  <a:pt x="3723223" y="4854707"/>
                </a:lnTo>
                <a:close/>
                <a:moveTo>
                  <a:pt x="4737060" y="4795712"/>
                </a:moveTo>
                <a:lnTo>
                  <a:pt x="4767650" y="4800082"/>
                </a:lnTo>
                <a:lnTo>
                  <a:pt x="4791685" y="4813192"/>
                </a:lnTo>
                <a:lnTo>
                  <a:pt x="4813535" y="4835042"/>
                </a:lnTo>
                <a:lnTo>
                  <a:pt x="4826645" y="4859077"/>
                </a:lnTo>
                <a:lnTo>
                  <a:pt x="4831015" y="4889667"/>
                </a:lnTo>
                <a:lnTo>
                  <a:pt x="4826645" y="4918072"/>
                </a:lnTo>
                <a:lnTo>
                  <a:pt x="4813535" y="4946476"/>
                </a:lnTo>
                <a:lnTo>
                  <a:pt x="4791685" y="4966141"/>
                </a:lnTo>
                <a:lnTo>
                  <a:pt x="4767650" y="4979251"/>
                </a:lnTo>
                <a:lnTo>
                  <a:pt x="4737060" y="4985806"/>
                </a:lnTo>
                <a:lnTo>
                  <a:pt x="4708655" y="4979251"/>
                </a:lnTo>
                <a:lnTo>
                  <a:pt x="4680250" y="4966141"/>
                </a:lnTo>
                <a:lnTo>
                  <a:pt x="4660585" y="4946476"/>
                </a:lnTo>
                <a:lnTo>
                  <a:pt x="4647475" y="4918072"/>
                </a:lnTo>
                <a:lnTo>
                  <a:pt x="4640920" y="4889667"/>
                </a:lnTo>
                <a:lnTo>
                  <a:pt x="4647475" y="4859077"/>
                </a:lnTo>
                <a:lnTo>
                  <a:pt x="4660585" y="4835042"/>
                </a:lnTo>
                <a:lnTo>
                  <a:pt x="4680250" y="4813192"/>
                </a:lnTo>
                <a:lnTo>
                  <a:pt x="4708655" y="4800082"/>
                </a:lnTo>
                <a:close/>
                <a:moveTo>
                  <a:pt x="6559342" y="4732348"/>
                </a:moveTo>
                <a:lnTo>
                  <a:pt x="6594302" y="4736718"/>
                </a:lnTo>
                <a:lnTo>
                  <a:pt x="6629262" y="4749828"/>
                </a:lnTo>
                <a:lnTo>
                  <a:pt x="6659852" y="4771678"/>
                </a:lnTo>
                <a:lnTo>
                  <a:pt x="6681702" y="4800083"/>
                </a:lnTo>
                <a:lnTo>
                  <a:pt x="6694812" y="4835043"/>
                </a:lnTo>
                <a:lnTo>
                  <a:pt x="6699182" y="4872187"/>
                </a:lnTo>
                <a:lnTo>
                  <a:pt x="6694812" y="4911517"/>
                </a:lnTo>
                <a:lnTo>
                  <a:pt x="6681702" y="4944292"/>
                </a:lnTo>
                <a:lnTo>
                  <a:pt x="6659852" y="4972697"/>
                </a:lnTo>
                <a:lnTo>
                  <a:pt x="6629262" y="4996731"/>
                </a:lnTo>
                <a:lnTo>
                  <a:pt x="6594302" y="5009841"/>
                </a:lnTo>
                <a:lnTo>
                  <a:pt x="6559342" y="5014211"/>
                </a:lnTo>
                <a:lnTo>
                  <a:pt x="6520013" y="5009841"/>
                </a:lnTo>
                <a:lnTo>
                  <a:pt x="6485053" y="4996731"/>
                </a:lnTo>
                <a:lnTo>
                  <a:pt x="6458833" y="4972697"/>
                </a:lnTo>
                <a:lnTo>
                  <a:pt x="6434798" y="4944292"/>
                </a:lnTo>
                <a:lnTo>
                  <a:pt x="6421688" y="4911517"/>
                </a:lnTo>
                <a:lnTo>
                  <a:pt x="6415133" y="4872187"/>
                </a:lnTo>
                <a:lnTo>
                  <a:pt x="6421688" y="4835043"/>
                </a:lnTo>
                <a:lnTo>
                  <a:pt x="6434798" y="4800083"/>
                </a:lnTo>
                <a:lnTo>
                  <a:pt x="6458833" y="4771678"/>
                </a:lnTo>
                <a:lnTo>
                  <a:pt x="6485053" y="4749828"/>
                </a:lnTo>
                <a:lnTo>
                  <a:pt x="6520013" y="4736718"/>
                </a:lnTo>
                <a:close/>
                <a:moveTo>
                  <a:pt x="415148" y="4708312"/>
                </a:moveTo>
                <a:lnTo>
                  <a:pt x="421703" y="4708312"/>
                </a:lnTo>
                <a:lnTo>
                  <a:pt x="426072" y="4708312"/>
                </a:lnTo>
                <a:lnTo>
                  <a:pt x="430443" y="4712682"/>
                </a:lnTo>
                <a:lnTo>
                  <a:pt x="432627" y="4719237"/>
                </a:lnTo>
                <a:lnTo>
                  <a:pt x="430443" y="4723607"/>
                </a:lnTo>
                <a:lnTo>
                  <a:pt x="426072" y="4730161"/>
                </a:lnTo>
                <a:lnTo>
                  <a:pt x="421703" y="4732346"/>
                </a:lnTo>
                <a:lnTo>
                  <a:pt x="415148" y="4730161"/>
                </a:lnTo>
                <a:lnTo>
                  <a:pt x="412962" y="4723607"/>
                </a:lnTo>
                <a:lnTo>
                  <a:pt x="410777" y="4719237"/>
                </a:lnTo>
                <a:lnTo>
                  <a:pt x="412962" y="4712682"/>
                </a:lnTo>
                <a:close/>
                <a:moveTo>
                  <a:pt x="1332845" y="4703942"/>
                </a:moveTo>
                <a:lnTo>
                  <a:pt x="1337215" y="4703942"/>
                </a:lnTo>
                <a:lnTo>
                  <a:pt x="1341586" y="4703942"/>
                </a:lnTo>
                <a:lnTo>
                  <a:pt x="1345955" y="4708312"/>
                </a:lnTo>
                <a:lnTo>
                  <a:pt x="1348141" y="4710497"/>
                </a:lnTo>
                <a:lnTo>
                  <a:pt x="1348141" y="4717052"/>
                </a:lnTo>
                <a:lnTo>
                  <a:pt x="1348141" y="4721422"/>
                </a:lnTo>
                <a:lnTo>
                  <a:pt x="1345955" y="4725792"/>
                </a:lnTo>
                <a:lnTo>
                  <a:pt x="1341586" y="4730162"/>
                </a:lnTo>
                <a:lnTo>
                  <a:pt x="1337215" y="4730162"/>
                </a:lnTo>
                <a:lnTo>
                  <a:pt x="1332845" y="4730162"/>
                </a:lnTo>
                <a:lnTo>
                  <a:pt x="1328474" y="4725792"/>
                </a:lnTo>
                <a:lnTo>
                  <a:pt x="1324104" y="4721422"/>
                </a:lnTo>
                <a:lnTo>
                  <a:pt x="1324104" y="4717052"/>
                </a:lnTo>
                <a:lnTo>
                  <a:pt x="1324104" y="4710497"/>
                </a:lnTo>
                <a:lnTo>
                  <a:pt x="1328474" y="4708312"/>
                </a:lnTo>
                <a:close/>
                <a:moveTo>
                  <a:pt x="5788040" y="4699572"/>
                </a:moveTo>
                <a:lnTo>
                  <a:pt x="5827369" y="4706127"/>
                </a:lnTo>
                <a:lnTo>
                  <a:pt x="5860144" y="4721422"/>
                </a:lnTo>
                <a:lnTo>
                  <a:pt x="5886364" y="4749827"/>
                </a:lnTo>
                <a:lnTo>
                  <a:pt x="5903844" y="4782602"/>
                </a:lnTo>
                <a:lnTo>
                  <a:pt x="5910399" y="4819747"/>
                </a:lnTo>
                <a:lnTo>
                  <a:pt x="5903844" y="4856892"/>
                </a:lnTo>
                <a:lnTo>
                  <a:pt x="5886364" y="4891851"/>
                </a:lnTo>
                <a:lnTo>
                  <a:pt x="5860144" y="4915886"/>
                </a:lnTo>
                <a:lnTo>
                  <a:pt x="5827369" y="4935551"/>
                </a:lnTo>
                <a:lnTo>
                  <a:pt x="5788040" y="4939921"/>
                </a:lnTo>
                <a:lnTo>
                  <a:pt x="5750895" y="4935551"/>
                </a:lnTo>
                <a:lnTo>
                  <a:pt x="5718120" y="4915886"/>
                </a:lnTo>
                <a:lnTo>
                  <a:pt x="5691900" y="4891851"/>
                </a:lnTo>
                <a:lnTo>
                  <a:pt x="5674420" y="4856892"/>
                </a:lnTo>
                <a:lnTo>
                  <a:pt x="5670050" y="4819747"/>
                </a:lnTo>
                <a:lnTo>
                  <a:pt x="5674420" y="4782602"/>
                </a:lnTo>
                <a:lnTo>
                  <a:pt x="5691900" y="4749827"/>
                </a:lnTo>
                <a:lnTo>
                  <a:pt x="5718120" y="4721422"/>
                </a:lnTo>
                <a:lnTo>
                  <a:pt x="5750895" y="4706127"/>
                </a:lnTo>
                <a:close/>
                <a:moveTo>
                  <a:pt x="2259279" y="4675538"/>
                </a:moveTo>
                <a:lnTo>
                  <a:pt x="2276759" y="4682093"/>
                </a:lnTo>
                <a:lnTo>
                  <a:pt x="2289869" y="4695203"/>
                </a:lnTo>
                <a:lnTo>
                  <a:pt x="2294239" y="4712683"/>
                </a:lnTo>
                <a:lnTo>
                  <a:pt x="2289869" y="4732348"/>
                </a:lnTo>
                <a:lnTo>
                  <a:pt x="2276759" y="4745458"/>
                </a:lnTo>
                <a:lnTo>
                  <a:pt x="2259279" y="4749828"/>
                </a:lnTo>
                <a:lnTo>
                  <a:pt x="2239614" y="4745458"/>
                </a:lnTo>
                <a:lnTo>
                  <a:pt x="2228689" y="4732348"/>
                </a:lnTo>
                <a:lnTo>
                  <a:pt x="2222134" y="4712683"/>
                </a:lnTo>
                <a:lnTo>
                  <a:pt x="2228689" y="4695203"/>
                </a:lnTo>
                <a:lnTo>
                  <a:pt x="2239614" y="4682093"/>
                </a:lnTo>
                <a:close/>
                <a:moveTo>
                  <a:pt x="3192271" y="4647133"/>
                </a:moveTo>
                <a:lnTo>
                  <a:pt x="3214121" y="4651503"/>
                </a:lnTo>
                <a:lnTo>
                  <a:pt x="3233786" y="4664613"/>
                </a:lnTo>
                <a:lnTo>
                  <a:pt x="3244711" y="4684278"/>
                </a:lnTo>
                <a:lnTo>
                  <a:pt x="3249081" y="4706128"/>
                </a:lnTo>
                <a:lnTo>
                  <a:pt x="3244711" y="4730163"/>
                </a:lnTo>
                <a:lnTo>
                  <a:pt x="3233786" y="4747642"/>
                </a:lnTo>
                <a:lnTo>
                  <a:pt x="3214121" y="4758567"/>
                </a:lnTo>
                <a:lnTo>
                  <a:pt x="3192271" y="4762937"/>
                </a:lnTo>
                <a:lnTo>
                  <a:pt x="3170421" y="4758567"/>
                </a:lnTo>
                <a:lnTo>
                  <a:pt x="3148571" y="4747642"/>
                </a:lnTo>
                <a:lnTo>
                  <a:pt x="3137646" y="4730163"/>
                </a:lnTo>
                <a:lnTo>
                  <a:pt x="3133276" y="4706128"/>
                </a:lnTo>
                <a:lnTo>
                  <a:pt x="3137646" y="4684278"/>
                </a:lnTo>
                <a:lnTo>
                  <a:pt x="3148571" y="4664613"/>
                </a:lnTo>
                <a:lnTo>
                  <a:pt x="3170421" y="4651503"/>
                </a:lnTo>
                <a:close/>
                <a:moveTo>
                  <a:pt x="4140557" y="4609988"/>
                </a:moveTo>
                <a:lnTo>
                  <a:pt x="4173332" y="4616543"/>
                </a:lnTo>
                <a:lnTo>
                  <a:pt x="4199552" y="4636208"/>
                </a:lnTo>
                <a:lnTo>
                  <a:pt x="4217032" y="4660243"/>
                </a:lnTo>
                <a:lnTo>
                  <a:pt x="4223587" y="4693018"/>
                </a:lnTo>
                <a:lnTo>
                  <a:pt x="4217032" y="4723608"/>
                </a:lnTo>
                <a:lnTo>
                  <a:pt x="4199552" y="4749827"/>
                </a:lnTo>
                <a:lnTo>
                  <a:pt x="4173332" y="4767307"/>
                </a:lnTo>
                <a:lnTo>
                  <a:pt x="4140557" y="4773862"/>
                </a:lnTo>
                <a:lnTo>
                  <a:pt x="4109967" y="4767307"/>
                </a:lnTo>
                <a:lnTo>
                  <a:pt x="4083747" y="4749827"/>
                </a:lnTo>
                <a:lnTo>
                  <a:pt x="4066267" y="4723608"/>
                </a:lnTo>
                <a:lnTo>
                  <a:pt x="4059712" y="4693018"/>
                </a:lnTo>
                <a:lnTo>
                  <a:pt x="4066267" y="4660243"/>
                </a:lnTo>
                <a:lnTo>
                  <a:pt x="4083747" y="4636208"/>
                </a:lnTo>
                <a:lnTo>
                  <a:pt x="4109967" y="4616543"/>
                </a:lnTo>
                <a:close/>
                <a:moveTo>
                  <a:pt x="5125988" y="4557549"/>
                </a:moveTo>
                <a:lnTo>
                  <a:pt x="5160947" y="4561919"/>
                </a:lnTo>
                <a:lnTo>
                  <a:pt x="5189352" y="4579399"/>
                </a:lnTo>
                <a:lnTo>
                  <a:pt x="5213387" y="4601249"/>
                </a:lnTo>
                <a:lnTo>
                  <a:pt x="5228682" y="4631839"/>
                </a:lnTo>
                <a:lnTo>
                  <a:pt x="5233052" y="4664614"/>
                </a:lnTo>
                <a:lnTo>
                  <a:pt x="5228682" y="4699574"/>
                </a:lnTo>
                <a:lnTo>
                  <a:pt x="5213387" y="4730163"/>
                </a:lnTo>
                <a:lnTo>
                  <a:pt x="5189352" y="4752013"/>
                </a:lnTo>
                <a:lnTo>
                  <a:pt x="5160947" y="4767308"/>
                </a:lnTo>
                <a:lnTo>
                  <a:pt x="5125988" y="4771678"/>
                </a:lnTo>
                <a:lnTo>
                  <a:pt x="5091028" y="4767308"/>
                </a:lnTo>
                <a:lnTo>
                  <a:pt x="5062623" y="4752013"/>
                </a:lnTo>
                <a:lnTo>
                  <a:pt x="5038588" y="4730163"/>
                </a:lnTo>
                <a:lnTo>
                  <a:pt x="5023293" y="4699574"/>
                </a:lnTo>
                <a:lnTo>
                  <a:pt x="5018923" y="4664614"/>
                </a:lnTo>
                <a:lnTo>
                  <a:pt x="5023293" y="4631839"/>
                </a:lnTo>
                <a:lnTo>
                  <a:pt x="5038588" y="4601249"/>
                </a:lnTo>
                <a:lnTo>
                  <a:pt x="5062623" y="4579399"/>
                </a:lnTo>
                <a:lnTo>
                  <a:pt x="5091028" y="4561919"/>
                </a:lnTo>
                <a:close/>
                <a:moveTo>
                  <a:pt x="7455188" y="4509479"/>
                </a:moveTo>
                <a:lnTo>
                  <a:pt x="7494518" y="4513849"/>
                </a:lnTo>
                <a:lnTo>
                  <a:pt x="7525108" y="4529144"/>
                </a:lnTo>
                <a:lnTo>
                  <a:pt x="7525108" y="4802268"/>
                </a:lnTo>
                <a:lnTo>
                  <a:pt x="7494518" y="4815378"/>
                </a:lnTo>
                <a:lnTo>
                  <a:pt x="7455188" y="4819748"/>
                </a:lnTo>
                <a:lnTo>
                  <a:pt x="7413673" y="4815378"/>
                </a:lnTo>
                <a:lnTo>
                  <a:pt x="7376529" y="4800083"/>
                </a:lnTo>
                <a:lnTo>
                  <a:pt x="7343754" y="4773863"/>
                </a:lnTo>
                <a:lnTo>
                  <a:pt x="7319719" y="4743273"/>
                </a:lnTo>
                <a:lnTo>
                  <a:pt x="7304424" y="4706129"/>
                </a:lnTo>
                <a:lnTo>
                  <a:pt x="7297869" y="4664614"/>
                </a:lnTo>
                <a:lnTo>
                  <a:pt x="7304424" y="4623099"/>
                </a:lnTo>
                <a:lnTo>
                  <a:pt x="7319719" y="4588139"/>
                </a:lnTo>
                <a:lnTo>
                  <a:pt x="7343754" y="4555364"/>
                </a:lnTo>
                <a:lnTo>
                  <a:pt x="7376529" y="4531329"/>
                </a:lnTo>
                <a:lnTo>
                  <a:pt x="7413673" y="4513849"/>
                </a:lnTo>
                <a:close/>
                <a:moveTo>
                  <a:pt x="832482" y="4474519"/>
                </a:moveTo>
                <a:lnTo>
                  <a:pt x="839036" y="4478889"/>
                </a:lnTo>
                <a:lnTo>
                  <a:pt x="843406" y="4483259"/>
                </a:lnTo>
                <a:lnTo>
                  <a:pt x="843406" y="4487629"/>
                </a:lnTo>
                <a:lnTo>
                  <a:pt x="843406" y="4494183"/>
                </a:lnTo>
                <a:lnTo>
                  <a:pt x="839036" y="4498553"/>
                </a:lnTo>
                <a:lnTo>
                  <a:pt x="832482" y="4498553"/>
                </a:lnTo>
                <a:lnTo>
                  <a:pt x="828110" y="4498553"/>
                </a:lnTo>
                <a:lnTo>
                  <a:pt x="823740" y="4494183"/>
                </a:lnTo>
                <a:lnTo>
                  <a:pt x="823740" y="4487629"/>
                </a:lnTo>
                <a:lnTo>
                  <a:pt x="823740" y="4483259"/>
                </a:lnTo>
                <a:lnTo>
                  <a:pt x="828110" y="4478889"/>
                </a:lnTo>
                <a:close/>
                <a:moveTo>
                  <a:pt x="1745806" y="4463593"/>
                </a:moveTo>
                <a:lnTo>
                  <a:pt x="1752361" y="4465778"/>
                </a:lnTo>
                <a:lnTo>
                  <a:pt x="1761101" y="4470148"/>
                </a:lnTo>
                <a:lnTo>
                  <a:pt x="1765471" y="4478888"/>
                </a:lnTo>
                <a:lnTo>
                  <a:pt x="1767656" y="4487628"/>
                </a:lnTo>
                <a:lnTo>
                  <a:pt x="1765471" y="4494183"/>
                </a:lnTo>
                <a:lnTo>
                  <a:pt x="1761101" y="4500738"/>
                </a:lnTo>
                <a:lnTo>
                  <a:pt x="1752361" y="4505108"/>
                </a:lnTo>
                <a:lnTo>
                  <a:pt x="1745806" y="4507293"/>
                </a:lnTo>
                <a:lnTo>
                  <a:pt x="1737066" y="4505108"/>
                </a:lnTo>
                <a:lnTo>
                  <a:pt x="1730511" y="4500738"/>
                </a:lnTo>
                <a:lnTo>
                  <a:pt x="1726141" y="4494183"/>
                </a:lnTo>
                <a:lnTo>
                  <a:pt x="1723956" y="4487628"/>
                </a:lnTo>
                <a:lnTo>
                  <a:pt x="1726141" y="4478888"/>
                </a:lnTo>
                <a:lnTo>
                  <a:pt x="1730511" y="4470148"/>
                </a:lnTo>
                <a:lnTo>
                  <a:pt x="1737066" y="4465778"/>
                </a:lnTo>
                <a:close/>
                <a:moveTo>
                  <a:pt x="6185709" y="4457039"/>
                </a:moveTo>
                <a:lnTo>
                  <a:pt x="6227223" y="4463594"/>
                </a:lnTo>
                <a:lnTo>
                  <a:pt x="6264368" y="4483259"/>
                </a:lnTo>
                <a:lnTo>
                  <a:pt x="6292773" y="4509479"/>
                </a:lnTo>
                <a:lnTo>
                  <a:pt x="6312438" y="4546624"/>
                </a:lnTo>
                <a:lnTo>
                  <a:pt x="6318993" y="4588139"/>
                </a:lnTo>
                <a:lnTo>
                  <a:pt x="6312438" y="4629654"/>
                </a:lnTo>
                <a:lnTo>
                  <a:pt x="6292773" y="4664613"/>
                </a:lnTo>
                <a:lnTo>
                  <a:pt x="6264368" y="4695203"/>
                </a:lnTo>
                <a:lnTo>
                  <a:pt x="6227223" y="4712683"/>
                </a:lnTo>
                <a:lnTo>
                  <a:pt x="6185709" y="4719238"/>
                </a:lnTo>
                <a:lnTo>
                  <a:pt x="6144194" y="4712683"/>
                </a:lnTo>
                <a:lnTo>
                  <a:pt x="6109234" y="4695203"/>
                </a:lnTo>
                <a:lnTo>
                  <a:pt x="6080829" y="4664613"/>
                </a:lnTo>
                <a:lnTo>
                  <a:pt x="6063349" y="4629654"/>
                </a:lnTo>
                <a:lnTo>
                  <a:pt x="6056794" y="4588139"/>
                </a:lnTo>
                <a:lnTo>
                  <a:pt x="6063349" y="4546624"/>
                </a:lnTo>
                <a:lnTo>
                  <a:pt x="6080829" y="4509479"/>
                </a:lnTo>
                <a:lnTo>
                  <a:pt x="6109234" y="4483259"/>
                </a:lnTo>
                <a:lnTo>
                  <a:pt x="6144194" y="4463594"/>
                </a:lnTo>
                <a:close/>
                <a:moveTo>
                  <a:pt x="2663503" y="4443929"/>
                </a:moveTo>
                <a:lnTo>
                  <a:pt x="2683168" y="4448299"/>
                </a:lnTo>
                <a:lnTo>
                  <a:pt x="2696278" y="4461409"/>
                </a:lnTo>
                <a:lnTo>
                  <a:pt x="2702833" y="4483259"/>
                </a:lnTo>
                <a:lnTo>
                  <a:pt x="2696278" y="4502924"/>
                </a:lnTo>
                <a:lnTo>
                  <a:pt x="2683168" y="4516034"/>
                </a:lnTo>
                <a:lnTo>
                  <a:pt x="2663503" y="4522589"/>
                </a:lnTo>
                <a:lnTo>
                  <a:pt x="2641653" y="4516034"/>
                </a:lnTo>
                <a:lnTo>
                  <a:pt x="2628543" y="4502924"/>
                </a:lnTo>
                <a:lnTo>
                  <a:pt x="2624173" y="4483259"/>
                </a:lnTo>
                <a:lnTo>
                  <a:pt x="2628543" y="4461409"/>
                </a:lnTo>
                <a:lnTo>
                  <a:pt x="2641653" y="4448299"/>
                </a:lnTo>
                <a:close/>
                <a:moveTo>
                  <a:pt x="6994156" y="4435189"/>
                </a:moveTo>
                <a:lnTo>
                  <a:pt x="7033485" y="4439559"/>
                </a:lnTo>
                <a:lnTo>
                  <a:pt x="7070630" y="4454854"/>
                </a:lnTo>
                <a:lnTo>
                  <a:pt x="7099035" y="4478889"/>
                </a:lnTo>
                <a:lnTo>
                  <a:pt x="7125255" y="4507294"/>
                </a:lnTo>
                <a:lnTo>
                  <a:pt x="7138365" y="4544439"/>
                </a:lnTo>
                <a:lnTo>
                  <a:pt x="7144920" y="4583768"/>
                </a:lnTo>
                <a:lnTo>
                  <a:pt x="7138365" y="4623098"/>
                </a:lnTo>
                <a:lnTo>
                  <a:pt x="7125255" y="4660243"/>
                </a:lnTo>
                <a:lnTo>
                  <a:pt x="7099035" y="4690833"/>
                </a:lnTo>
                <a:lnTo>
                  <a:pt x="7070630" y="4712682"/>
                </a:lnTo>
                <a:lnTo>
                  <a:pt x="7033485" y="4730162"/>
                </a:lnTo>
                <a:lnTo>
                  <a:pt x="6994156" y="4734532"/>
                </a:lnTo>
                <a:lnTo>
                  <a:pt x="6954826" y="4730162"/>
                </a:lnTo>
                <a:lnTo>
                  <a:pt x="6919866" y="4712682"/>
                </a:lnTo>
                <a:lnTo>
                  <a:pt x="6887091" y="4690833"/>
                </a:lnTo>
                <a:lnTo>
                  <a:pt x="6865241" y="4660243"/>
                </a:lnTo>
                <a:lnTo>
                  <a:pt x="6847761" y="4623098"/>
                </a:lnTo>
                <a:lnTo>
                  <a:pt x="6843391" y="4583768"/>
                </a:lnTo>
                <a:lnTo>
                  <a:pt x="6847761" y="4544439"/>
                </a:lnTo>
                <a:lnTo>
                  <a:pt x="6865241" y="4507294"/>
                </a:lnTo>
                <a:lnTo>
                  <a:pt x="6887091" y="4478889"/>
                </a:lnTo>
                <a:lnTo>
                  <a:pt x="6919866" y="4454854"/>
                </a:lnTo>
                <a:lnTo>
                  <a:pt x="6954826" y="4439559"/>
                </a:lnTo>
                <a:close/>
                <a:moveTo>
                  <a:pt x="3589939" y="4415524"/>
                </a:moveTo>
                <a:lnTo>
                  <a:pt x="3613974" y="4419894"/>
                </a:lnTo>
                <a:lnTo>
                  <a:pt x="3633638" y="4435189"/>
                </a:lnTo>
                <a:lnTo>
                  <a:pt x="3646748" y="4452669"/>
                </a:lnTo>
                <a:lnTo>
                  <a:pt x="3651118" y="4478889"/>
                </a:lnTo>
                <a:lnTo>
                  <a:pt x="3646748" y="4500739"/>
                </a:lnTo>
                <a:lnTo>
                  <a:pt x="3633638" y="4520403"/>
                </a:lnTo>
                <a:lnTo>
                  <a:pt x="3613974" y="4535698"/>
                </a:lnTo>
                <a:lnTo>
                  <a:pt x="3589939" y="4540068"/>
                </a:lnTo>
                <a:lnTo>
                  <a:pt x="3565904" y="4535698"/>
                </a:lnTo>
                <a:lnTo>
                  <a:pt x="3546239" y="4520403"/>
                </a:lnTo>
                <a:lnTo>
                  <a:pt x="3533129" y="4500739"/>
                </a:lnTo>
                <a:lnTo>
                  <a:pt x="3528759" y="4478889"/>
                </a:lnTo>
                <a:lnTo>
                  <a:pt x="3533129" y="4452669"/>
                </a:lnTo>
                <a:lnTo>
                  <a:pt x="3546239" y="4435189"/>
                </a:lnTo>
                <a:lnTo>
                  <a:pt x="3565904" y="4419894"/>
                </a:lnTo>
                <a:close/>
                <a:moveTo>
                  <a:pt x="4533856" y="4365269"/>
                </a:moveTo>
                <a:lnTo>
                  <a:pt x="4566631" y="4369639"/>
                </a:lnTo>
                <a:lnTo>
                  <a:pt x="4592851" y="4384934"/>
                </a:lnTo>
                <a:lnTo>
                  <a:pt x="4616886" y="4406784"/>
                </a:lnTo>
                <a:lnTo>
                  <a:pt x="4629996" y="4435189"/>
                </a:lnTo>
                <a:lnTo>
                  <a:pt x="4634366" y="4465778"/>
                </a:lnTo>
                <a:lnTo>
                  <a:pt x="4629996" y="4498553"/>
                </a:lnTo>
                <a:lnTo>
                  <a:pt x="4616886" y="4524773"/>
                </a:lnTo>
                <a:lnTo>
                  <a:pt x="4592851" y="4548807"/>
                </a:lnTo>
                <a:lnTo>
                  <a:pt x="4566631" y="4561917"/>
                </a:lnTo>
                <a:lnTo>
                  <a:pt x="4533856" y="4568472"/>
                </a:lnTo>
                <a:lnTo>
                  <a:pt x="4501081" y="4561917"/>
                </a:lnTo>
                <a:lnTo>
                  <a:pt x="4474861" y="4548807"/>
                </a:lnTo>
                <a:lnTo>
                  <a:pt x="4450826" y="4524773"/>
                </a:lnTo>
                <a:lnTo>
                  <a:pt x="4437716" y="4498553"/>
                </a:lnTo>
                <a:lnTo>
                  <a:pt x="4431161" y="4465778"/>
                </a:lnTo>
                <a:lnTo>
                  <a:pt x="4437716" y="4435189"/>
                </a:lnTo>
                <a:lnTo>
                  <a:pt x="4450826" y="4406784"/>
                </a:lnTo>
                <a:lnTo>
                  <a:pt x="4474861" y="4384934"/>
                </a:lnTo>
                <a:lnTo>
                  <a:pt x="4501081" y="4369639"/>
                </a:lnTo>
                <a:close/>
                <a:moveTo>
                  <a:pt x="5514916" y="4310644"/>
                </a:moveTo>
                <a:lnTo>
                  <a:pt x="5554246" y="4317199"/>
                </a:lnTo>
                <a:lnTo>
                  <a:pt x="5589206" y="4336864"/>
                </a:lnTo>
                <a:lnTo>
                  <a:pt x="5617611" y="4365269"/>
                </a:lnTo>
                <a:lnTo>
                  <a:pt x="5635091" y="4400229"/>
                </a:lnTo>
                <a:lnTo>
                  <a:pt x="5641646" y="4441744"/>
                </a:lnTo>
                <a:lnTo>
                  <a:pt x="5635091" y="4483259"/>
                </a:lnTo>
                <a:lnTo>
                  <a:pt x="5617611" y="4516033"/>
                </a:lnTo>
                <a:lnTo>
                  <a:pt x="5589206" y="4544438"/>
                </a:lnTo>
                <a:lnTo>
                  <a:pt x="5554246" y="4561918"/>
                </a:lnTo>
                <a:lnTo>
                  <a:pt x="5514916" y="4568473"/>
                </a:lnTo>
                <a:lnTo>
                  <a:pt x="5473402" y="4561918"/>
                </a:lnTo>
                <a:lnTo>
                  <a:pt x="5436257" y="4544438"/>
                </a:lnTo>
                <a:lnTo>
                  <a:pt x="5410037" y="4516033"/>
                </a:lnTo>
                <a:lnTo>
                  <a:pt x="5390372" y="4483259"/>
                </a:lnTo>
                <a:lnTo>
                  <a:pt x="5383817" y="4441744"/>
                </a:lnTo>
                <a:lnTo>
                  <a:pt x="5390372" y="4400229"/>
                </a:lnTo>
                <a:lnTo>
                  <a:pt x="5410037" y="4365269"/>
                </a:lnTo>
                <a:lnTo>
                  <a:pt x="5436257" y="4336864"/>
                </a:lnTo>
                <a:lnTo>
                  <a:pt x="5473402" y="4317199"/>
                </a:lnTo>
                <a:close/>
                <a:moveTo>
                  <a:pt x="343043" y="4245094"/>
                </a:moveTo>
                <a:lnTo>
                  <a:pt x="349598" y="4247279"/>
                </a:lnTo>
                <a:lnTo>
                  <a:pt x="353969" y="4251649"/>
                </a:lnTo>
                <a:lnTo>
                  <a:pt x="353969" y="4256019"/>
                </a:lnTo>
                <a:lnTo>
                  <a:pt x="353969" y="4262574"/>
                </a:lnTo>
                <a:lnTo>
                  <a:pt x="349598" y="4264759"/>
                </a:lnTo>
                <a:lnTo>
                  <a:pt x="343043" y="4266944"/>
                </a:lnTo>
                <a:lnTo>
                  <a:pt x="338673" y="4264759"/>
                </a:lnTo>
                <a:lnTo>
                  <a:pt x="334302" y="4262574"/>
                </a:lnTo>
                <a:lnTo>
                  <a:pt x="334302" y="4256019"/>
                </a:lnTo>
                <a:lnTo>
                  <a:pt x="334302" y="4251649"/>
                </a:lnTo>
                <a:lnTo>
                  <a:pt x="338673" y="4247279"/>
                </a:lnTo>
                <a:close/>
                <a:moveTo>
                  <a:pt x="1249814" y="4240724"/>
                </a:moveTo>
                <a:lnTo>
                  <a:pt x="1254184" y="4242909"/>
                </a:lnTo>
                <a:lnTo>
                  <a:pt x="1260738" y="4245094"/>
                </a:lnTo>
                <a:lnTo>
                  <a:pt x="1265108" y="4249464"/>
                </a:lnTo>
                <a:lnTo>
                  <a:pt x="1265108" y="4256019"/>
                </a:lnTo>
                <a:lnTo>
                  <a:pt x="1265108" y="4260389"/>
                </a:lnTo>
                <a:lnTo>
                  <a:pt x="1260738" y="4264758"/>
                </a:lnTo>
                <a:lnTo>
                  <a:pt x="1254184" y="4269128"/>
                </a:lnTo>
                <a:lnTo>
                  <a:pt x="1249814" y="4269128"/>
                </a:lnTo>
                <a:lnTo>
                  <a:pt x="1243259" y="4269128"/>
                </a:lnTo>
                <a:lnTo>
                  <a:pt x="1238888" y="4264758"/>
                </a:lnTo>
                <a:lnTo>
                  <a:pt x="1236703" y="4260389"/>
                </a:lnTo>
                <a:lnTo>
                  <a:pt x="1234519" y="4256019"/>
                </a:lnTo>
                <a:lnTo>
                  <a:pt x="1236703" y="4249464"/>
                </a:lnTo>
                <a:lnTo>
                  <a:pt x="1238888" y="4245094"/>
                </a:lnTo>
                <a:lnTo>
                  <a:pt x="1243259" y="4242909"/>
                </a:lnTo>
                <a:close/>
                <a:moveTo>
                  <a:pt x="2158770" y="4223244"/>
                </a:moveTo>
                <a:lnTo>
                  <a:pt x="2167510" y="4225429"/>
                </a:lnTo>
                <a:lnTo>
                  <a:pt x="2176250" y="4231984"/>
                </a:lnTo>
                <a:lnTo>
                  <a:pt x="2180620" y="4238539"/>
                </a:lnTo>
                <a:lnTo>
                  <a:pt x="2184990" y="4245094"/>
                </a:lnTo>
                <a:lnTo>
                  <a:pt x="2187175" y="4253834"/>
                </a:lnTo>
                <a:lnTo>
                  <a:pt x="2184990" y="4262574"/>
                </a:lnTo>
                <a:lnTo>
                  <a:pt x="2180620" y="4271314"/>
                </a:lnTo>
                <a:lnTo>
                  <a:pt x="2176250" y="4280054"/>
                </a:lnTo>
                <a:lnTo>
                  <a:pt x="2167510" y="4282239"/>
                </a:lnTo>
                <a:lnTo>
                  <a:pt x="2158770" y="4284424"/>
                </a:lnTo>
                <a:lnTo>
                  <a:pt x="2147845" y="4282239"/>
                </a:lnTo>
                <a:lnTo>
                  <a:pt x="2139105" y="4280054"/>
                </a:lnTo>
                <a:lnTo>
                  <a:pt x="2134735" y="4271314"/>
                </a:lnTo>
                <a:lnTo>
                  <a:pt x="2130365" y="4262574"/>
                </a:lnTo>
                <a:lnTo>
                  <a:pt x="2128180" y="4253834"/>
                </a:lnTo>
                <a:lnTo>
                  <a:pt x="2130365" y="4245094"/>
                </a:lnTo>
                <a:lnTo>
                  <a:pt x="2134735" y="4238539"/>
                </a:lnTo>
                <a:lnTo>
                  <a:pt x="2139105" y="4231984"/>
                </a:lnTo>
                <a:lnTo>
                  <a:pt x="2147845" y="4225429"/>
                </a:lnTo>
                <a:close/>
                <a:moveTo>
                  <a:pt x="3069911" y="4203580"/>
                </a:moveTo>
                <a:lnTo>
                  <a:pt x="3089576" y="4205765"/>
                </a:lnTo>
                <a:lnTo>
                  <a:pt x="3107056" y="4216690"/>
                </a:lnTo>
                <a:lnTo>
                  <a:pt x="3115796" y="4234170"/>
                </a:lnTo>
                <a:lnTo>
                  <a:pt x="3120166" y="4251650"/>
                </a:lnTo>
                <a:lnTo>
                  <a:pt x="3115796" y="4271315"/>
                </a:lnTo>
                <a:lnTo>
                  <a:pt x="3107056" y="4288794"/>
                </a:lnTo>
                <a:lnTo>
                  <a:pt x="3089576" y="4297534"/>
                </a:lnTo>
                <a:lnTo>
                  <a:pt x="3069911" y="4301904"/>
                </a:lnTo>
                <a:lnTo>
                  <a:pt x="3043691" y="4295349"/>
                </a:lnTo>
                <a:lnTo>
                  <a:pt x="3028396" y="4275685"/>
                </a:lnTo>
                <a:lnTo>
                  <a:pt x="3021841" y="4251650"/>
                </a:lnTo>
                <a:lnTo>
                  <a:pt x="3028396" y="4225430"/>
                </a:lnTo>
                <a:lnTo>
                  <a:pt x="3043691" y="4210135"/>
                </a:lnTo>
                <a:close/>
                <a:moveTo>
                  <a:pt x="6589932" y="4194840"/>
                </a:moveTo>
                <a:lnTo>
                  <a:pt x="6631446" y="4201395"/>
                </a:lnTo>
                <a:lnTo>
                  <a:pt x="6668591" y="4214505"/>
                </a:lnTo>
                <a:lnTo>
                  <a:pt x="6699181" y="4240725"/>
                </a:lnTo>
                <a:lnTo>
                  <a:pt x="6725401" y="4271315"/>
                </a:lnTo>
                <a:lnTo>
                  <a:pt x="6740696" y="4308460"/>
                </a:lnTo>
                <a:lnTo>
                  <a:pt x="6745066" y="4349975"/>
                </a:lnTo>
                <a:lnTo>
                  <a:pt x="6740696" y="4391490"/>
                </a:lnTo>
                <a:lnTo>
                  <a:pt x="6725401" y="4430819"/>
                </a:lnTo>
                <a:lnTo>
                  <a:pt x="6699181" y="4459224"/>
                </a:lnTo>
                <a:lnTo>
                  <a:pt x="6668591" y="4485444"/>
                </a:lnTo>
                <a:lnTo>
                  <a:pt x="6631446" y="4500739"/>
                </a:lnTo>
                <a:lnTo>
                  <a:pt x="6589932" y="4505109"/>
                </a:lnTo>
                <a:lnTo>
                  <a:pt x="6548417" y="4500739"/>
                </a:lnTo>
                <a:lnTo>
                  <a:pt x="6511272" y="4485444"/>
                </a:lnTo>
                <a:lnTo>
                  <a:pt x="6480682" y="4459224"/>
                </a:lnTo>
                <a:lnTo>
                  <a:pt x="6456647" y="4430819"/>
                </a:lnTo>
                <a:lnTo>
                  <a:pt x="6439167" y="4391490"/>
                </a:lnTo>
                <a:lnTo>
                  <a:pt x="6434797" y="4349975"/>
                </a:lnTo>
                <a:lnTo>
                  <a:pt x="6439167" y="4308460"/>
                </a:lnTo>
                <a:lnTo>
                  <a:pt x="6456647" y="4271315"/>
                </a:lnTo>
                <a:lnTo>
                  <a:pt x="6480682" y="4240725"/>
                </a:lnTo>
                <a:lnTo>
                  <a:pt x="6511272" y="4214505"/>
                </a:lnTo>
                <a:lnTo>
                  <a:pt x="6548417" y="4201395"/>
                </a:lnTo>
                <a:close/>
                <a:moveTo>
                  <a:pt x="3989792" y="4172990"/>
                </a:moveTo>
                <a:lnTo>
                  <a:pt x="4020381" y="4179545"/>
                </a:lnTo>
                <a:lnTo>
                  <a:pt x="4042231" y="4194840"/>
                </a:lnTo>
                <a:lnTo>
                  <a:pt x="4059711" y="4218875"/>
                </a:lnTo>
                <a:lnTo>
                  <a:pt x="4066266" y="4249465"/>
                </a:lnTo>
                <a:lnTo>
                  <a:pt x="4059711" y="4275685"/>
                </a:lnTo>
                <a:lnTo>
                  <a:pt x="4042231" y="4301904"/>
                </a:lnTo>
                <a:lnTo>
                  <a:pt x="4020381" y="4317199"/>
                </a:lnTo>
                <a:lnTo>
                  <a:pt x="3989792" y="4321569"/>
                </a:lnTo>
                <a:lnTo>
                  <a:pt x="3963572" y="4317199"/>
                </a:lnTo>
                <a:lnTo>
                  <a:pt x="3937352" y="4301904"/>
                </a:lnTo>
                <a:lnTo>
                  <a:pt x="3922057" y="4275685"/>
                </a:lnTo>
                <a:lnTo>
                  <a:pt x="3917687" y="4249465"/>
                </a:lnTo>
                <a:lnTo>
                  <a:pt x="3922057" y="4218875"/>
                </a:lnTo>
                <a:lnTo>
                  <a:pt x="3937352" y="4194840"/>
                </a:lnTo>
                <a:lnTo>
                  <a:pt x="3963572" y="4179545"/>
                </a:lnTo>
                <a:close/>
                <a:moveTo>
                  <a:pt x="4927153" y="4138030"/>
                </a:moveTo>
                <a:lnTo>
                  <a:pt x="4959928" y="4144585"/>
                </a:lnTo>
                <a:lnTo>
                  <a:pt x="4986148" y="4157695"/>
                </a:lnTo>
                <a:lnTo>
                  <a:pt x="5010183" y="4181730"/>
                </a:lnTo>
                <a:lnTo>
                  <a:pt x="5023293" y="4207950"/>
                </a:lnTo>
                <a:lnTo>
                  <a:pt x="5029848" y="4240725"/>
                </a:lnTo>
                <a:lnTo>
                  <a:pt x="5023293" y="4271315"/>
                </a:lnTo>
                <a:lnTo>
                  <a:pt x="5010183" y="4299719"/>
                </a:lnTo>
                <a:lnTo>
                  <a:pt x="4986148" y="4321569"/>
                </a:lnTo>
                <a:lnTo>
                  <a:pt x="4959928" y="4336864"/>
                </a:lnTo>
                <a:lnTo>
                  <a:pt x="4927153" y="4343419"/>
                </a:lnTo>
                <a:lnTo>
                  <a:pt x="4894378" y="4336864"/>
                </a:lnTo>
                <a:lnTo>
                  <a:pt x="4868158" y="4321569"/>
                </a:lnTo>
                <a:lnTo>
                  <a:pt x="4844123" y="4299719"/>
                </a:lnTo>
                <a:lnTo>
                  <a:pt x="4831013" y="4271315"/>
                </a:lnTo>
                <a:lnTo>
                  <a:pt x="4826643" y="4240725"/>
                </a:lnTo>
                <a:lnTo>
                  <a:pt x="4831013" y="4207950"/>
                </a:lnTo>
                <a:lnTo>
                  <a:pt x="4844123" y="4181730"/>
                </a:lnTo>
                <a:lnTo>
                  <a:pt x="4868158" y="4157695"/>
                </a:lnTo>
                <a:lnTo>
                  <a:pt x="4894378" y="4144585"/>
                </a:lnTo>
                <a:close/>
                <a:moveTo>
                  <a:pt x="5903844" y="4072481"/>
                </a:moveTo>
                <a:lnTo>
                  <a:pt x="5938804" y="4081221"/>
                </a:lnTo>
                <a:lnTo>
                  <a:pt x="5973764" y="4094331"/>
                </a:lnTo>
                <a:lnTo>
                  <a:pt x="6004354" y="4116181"/>
                </a:lnTo>
                <a:lnTo>
                  <a:pt x="6024019" y="4144586"/>
                </a:lnTo>
                <a:lnTo>
                  <a:pt x="6039314" y="4179545"/>
                </a:lnTo>
                <a:lnTo>
                  <a:pt x="6043684" y="4216690"/>
                </a:lnTo>
                <a:lnTo>
                  <a:pt x="6039314" y="4253835"/>
                </a:lnTo>
                <a:lnTo>
                  <a:pt x="6024019" y="4288795"/>
                </a:lnTo>
                <a:lnTo>
                  <a:pt x="6004354" y="4317200"/>
                </a:lnTo>
                <a:lnTo>
                  <a:pt x="5973764" y="4341234"/>
                </a:lnTo>
                <a:lnTo>
                  <a:pt x="5938804" y="4354344"/>
                </a:lnTo>
                <a:lnTo>
                  <a:pt x="5903844" y="4358714"/>
                </a:lnTo>
                <a:lnTo>
                  <a:pt x="5864515" y="4354344"/>
                </a:lnTo>
                <a:lnTo>
                  <a:pt x="5829555" y="4341234"/>
                </a:lnTo>
                <a:lnTo>
                  <a:pt x="5798965" y="4317200"/>
                </a:lnTo>
                <a:lnTo>
                  <a:pt x="5779300" y="4288795"/>
                </a:lnTo>
                <a:lnTo>
                  <a:pt x="5764005" y="4253835"/>
                </a:lnTo>
                <a:lnTo>
                  <a:pt x="5759635" y="4216690"/>
                </a:lnTo>
                <a:lnTo>
                  <a:pt x="5764005" y="4179545"/>
                </a:lnTo>
                <a:lnTo>
                  <a:pt x="5779300" y="4144586"/>
                </a:lnTo>
                <a:lnTo>
                  <a:pt x="5798965" y="4116181"/>
                </a:lnTo>
                <a:lnTo>
                  <a:pt x="5829555" y="4094331"/>
                </a:lnTo>
                <a:lnTo>
                  <a:pt x="5864515" y="4081221"/>
                </a:lnTo>
                <a:close/>
                <a:moveTo>
                  <a:pt x="7455188" y="4044075"/>
                </a:moveTo>
                <a:lnTo>
                  <a:pt x="7494518" y="4048445"/>
                </a:lnTo>
                <a:lnTo>
                  <a:pt x="7525108" y="4059370"/>
                </a:lnTo>
                <a:lnTo>
                  <a:pt x="7525108" y="4374008"/>
                </a:lnTo>
                <a:lnTo>
                  <a:pt x="7494518" y="4384933"/>
                </a:lnTo>
                <a:lnTo>
                  <a:pt x="7455188" y="4391488"/>
                </a:lnTo>
                <a:lnTo>
                  <a:pt x="7409303" y="4384933"/>
                </a:lnTo>
                <a:lnTo>
                  <a:pt x="7367789" y="4365268"/>
                </a:lnTo>
                <a:lnTo>
                  <a:pt x="7330644" y="4339049"/>
                </a:lnTo>
                <a:lnTo>
                  <a:pt x="7306609" y="4304089"/>
                </a:lnTo>
                <a:lnTo>
                  <a:pt x="7286944" y="4262574"/>
                </a:lnTo>
                <a:lnTo>
                  <a:pt x="7280389" y="4216689"/>
                </a:lnTo>
                <a:lnTo>
                  <a:pt x="7286944" y="4170804"/>
                </a:lnTo>
                <a:lnTo>
                  <a:pt x="7306609" y="4131475"/>
                </a:lnTo>
                <a:lnTo>
                  <a:pt x="7330644" y="4094330"/>
                </a:lnTo>
                <a:lnTo>
                  <a:pt x="7367789" y="4065925"/>
                </a:lnTo>
                <a:lnTo>
                  <a:pt x="7409303" y="4050630"/>
                </a:lnTo>
                <a:close/>
                <a:moveTo>
                  <a:pt x="769117" y="4011301"/>
                </a:moveTo>
                <a:lnTo>
                  <a:pt x="773488" y="4013486"/>
                </a:lnTo>
                <a:lnTo>
                  <a:pt x="777858" y="4017856"/>
                </a:lnTo>
                <a:lnTo>
                  <a:pt x="780043" y="4022226"/>
                </a:lnTo>
                <a:lnTo>
                  <a:pt x="777858" y="4030965"/>
                </a:lnTo>
                <a:lnTo>
                  <a:pt x="773488" y="4033150"/>
                </a:lnTo>
                <a:lnTo>
                  <a:pt x="769117" y="4035335"/>
                </a:lnTo>
                <a:lnTo>
                  <a:pt x="762562" y="4033150"/>
                </a:lnTo>
                <a:lnTo>
                  <a:pt x="760376" y="4030965"/>
                </a:lnTo>
                <a:lnTo>
                  <a:pt x="756007" y="4022226"/>
                </a:lnTo>
                <a:lnTo>
                  <a:pt x="760376" y="4017856"/>
                </a:lnTo>
                <a:lnTo>
                  <a:pt x="762562" y="4013486"/>
                </a:lnTo>
                <a:close/>
                <a:moveTo>
                  <a:pt x="1664963" y="4000375"/>
                </a:moveTo>
                <a:lnTo>
                  <a:pt x="1671517" y="4000375"/>
                </a:lnTo>
                <a:lnTo>
                  <a:pt x="1678072" y="4000375"/>
                </a:lnTo>
                <a:lnTo>
                  <a:pt x="1682442" y="4004745"/>
                </a:lnTo>
                <a:lnTo>
                  <a:pt x="1688997" y="4009115"/>
                </a:lnTo>
                <a:lnTo>
                  <a:pt x="1691182" y="4015670"/>
                </a:lnTo>
                <a:lnTo>
                  <a:pt x="1693368" y="4022225"/>
                </a:lnTo>
                <a:lnTo>
                  <a:pt x="1691182" y="4030964"/>
                </a:lnTo>
                <a:lnTo>
                  <a:pt x="1688997" y="4037519"/>
                </a:lnTo>
                <a:lnTo>
                  <a:pt x="1682442" y="4041889"/>
                </a:lnTo>
                <a:lnTo>
                  <a:pt x="1678072" y="4044074"/>
                </a:lnTo>
                <a:lnTo>
                  <a:pt x="1671517" y="4046259"/>
                </a:lnTo>
                <a:lnTo>
                  <a:pt x="1664963" y="4044074"/>
                </a:lnTo>
                <a:lnTo>
                  <a:pt x="1656222" y="4041889"/>
                </a:lnTo>
                <a:lnTo>
                  <a:pt x="1651853" y="4037519"/>
                </a:lnTo>
                <a:lnTo>
                  <a:pt x="1647482" y="4030964"/>
                </a:lnTo>
                <a:lnTo>
                  <a:pt x="1647482" y="4022225"/>
                </a:lnTo>
                <a:lnTo>
                  <a:pt x="1647482" y="4015670"/>
                </a:lnTo>
                <a:lnTo>
                  <a:pt x="1651853" y="4009115"/>
                </a:lnTo>
                <a:lnTo>
                  <a:pt x="1656222" y="4004745"/>
                </a:lnTo>
                <a:close/>
                <a:moveTo>
                  <a:pt x="2573918" y="3982895"/>
                </a:moveTo>
                <a:lnTo>
                  <a:pt x="2593583" y="3987265"/>
                </a:lnTo>
                <a:lnTo>
                  <a:pt x="2611063" y="4002560"/>
                </a:lnTo>
                <a:lnTo>
                  <a:pt x="2615433" y="4022225"/>
                </a:lnTo>
                <a:lnTo>
                  <a:pt x="2611063" y="4044075"/>
                </a:lnTo>
                <a:lnTo>
                  <a:pt x="2593583" y="4057185"/>
                </a:lnTo>
                <a:lnTo>
                  <a:pt x="2573918" y="4061555"/>
                </a:lnTo>
                <a:lnTo>
                  <a:pt x="2552068" y="4057185"/>
                </a:lnTo>
                <a:lnTo>
                  <a:pt x="2538958" y="4044075"/>
                </a:lnTo>
                <a:lnTo>
                  <a:pt x="2532403" y="4022225"/>
                </a:lnTo>
                <a:lnTo>
                  <a:pt x="2538958" y="4002560"/>
                </a:lnTo>
                <a:lnTo>
                  <a:pt x="2552068" y="3987265"/>
                </a:lnTo>
                <a:close/>
                <a:moveTo>
                  <a:pt x="3480690" y="3954491"/>
                </a:moveTo>
                <a:lnTo>
                  <a:pt x="3509095" y="3961046"/>
                </a:lnTo>
                <a:lnTo>
                  <a:pt x="3528760" y="3974156"/>
                </a:lnTo>
                <a:lnTo>
                  <a:pt x="3541870" y="3996006"/>
                </a:lnTo>
                <a:lnTo>
                  <a:pt x="3546240" y="4020041"/>
                </a:lnTo>
                <a:lnTo>
                  <a:pt x="3541870" y="4046260"/>
                </a:lnTo>
                <a:lnTo>
                  <a:pt x="3528760" y="4065925"/>
                </a:lnTo>
                <a:lnTo>
                  <a:pt x="3509095" y="4081220"/>
                </a:lnTo>
                <a:lnTo>
                  <a:pt x="3480690" y="4087775"/>
                </a:lnTo>
                <a:lnTo>
                  <a:pt x="3456655" y="4081220"/>
                </a:lnTo>
                <a:lnTo>
                  <a:pt x="3434805" y="4065925"/>
                </a:lnTo>
                <a:lnTo>
                  <a:pt x="3421695" y="4046260"/>
                </a:lnTo>
                <a:lnTo>
                  <a:pt x="3417325" y="4020041"/>
                </a:lnTo>
                <a:lnTo>
                  <a:pt x="3421695" y="3996006"/>
                </a:lnTo>
                <a:lnTo>
                  <a:pt x="3434805" y="3974156"/>
                </a:lnTo>
                <a:lnTo>
                  <a:pt x="3456655" y="3961046"/>
                </a:lnTo>
                <a:close/>
                <a:moveTo>
                  <a:pt x="7007266" y="3930456"/>
                </a:moveTo>
                <a:lnTo>
                  <a:pt x="7048780" y="3937011"/>
                </a:lnTo>
                <a:lnTo>
                  <a:pt x="7090295" y="3952306"/>
                </a:lnTo>
                <a:lnTo>
                  <a:pt x="7123070" y="3980711"/>
                </a:lnTo>
                <a:lnTo>
                  <a:pt x="7149290" y="4013486"/>
                </a:lnTo>
                <a:lnTo>
                  <a:pt x="7166770" y="4052816"/>
                </a:lnTo>
                <a:lnTo>
                  <a:pt x="7173325" y="4096516"/>
                </a:lnTo>
                <a:lnTo>
                  <a:pt x="7166770" y="4142400"/>
                </a:lnTo>
                <a:lnTo>
                  <a:pt x="7149290" y="4181730"/>
                </a:lnTo>
                <a:lnTo>
                  <a:pt x="7123070" y="4214505"/>
                </a:lnTo>
                <a:lnTo>
                  <a:pt x="7090295" y="4240725"/>
                </a:lnTo>
                <a:lnTo>
                  <a:pt x="7048780" y="4256020"/>
                </a:lnTo>
                <a:lnTo>
                  <a:pt x="7007266" y="4262575"/>
                </a:lnTo>
                <a:lnTo>
                  <a:pt x="6963566" y="4256020"/>
                </a:lnTo>
                <a:lnTo>
                  <a:pt x="6922051" y="4240725"/>
                </a:lnTo>
                <a:lnTo>
                  <a:pt x="6887091" y="4214505"/>
                </a:lnTo>
                <a:lnTo>
                  <a:pt x="6863056" y="4181730"/>
                </a:lnTo>
                <a:lnTo>
                  <a:pt x="6845576" y="4142400"/>
                </a:lnTo>
                <a:lnTo>
                  <a:pt x="6839021" y="4096516"/>
                </a:lnTo>
                <a:lnTo>
                  <a:pt x="6845576" y="4052816"/>
                </a:lnTo>
                <a:lnTo>
                  <a:pt x="6863056" y="4013486"/>
                </a:lnTo>
                <a:lnTo>
                  <a:pt x="6887091" y="3980711"/>
                </a:lnTo>
                <a:lnTo>
                  <a:pt x="6922051" y="3952306"/>
                </a:lnTo>
                <a:lnTo>
                  <a:pt x="6963566" y="3937011"/>
                </a:lnTo>
                <a:close/>
                <a:moveTo>
                  <a:pt x="4394016" y="3926086"/>
                </a:moveTo>
                <a:lnTo>
                  <a:pt x="4424605" y="3932641"/>
                </a:lnTo>
                <a:lnTo>
                  <a:pt x="4448640" y="3945751"/>
                </a:lnTo>
                <a:lnTo>
                  <a:pt x="4470490" y="3963231"/>
                </a:lnTo>
                <a:lnTo>
                  <a:pt x="4481415" y="3989451"/>
                </a:lnTo>
                <a:lnTo>
                  <a:pt x="4485785" y="4017856"/>
                </a:lnTo>
                <a:lnTo>
                  <a:pt x="4481415" y="4048445"/>
                </a:lnTo>
                <a:lnTo>
                  <a:pt x="4470490" y="4072480"/>
                </a:lnTo>
                <a:lnTo>
                  <a:pt x="4448640" y="4092145"/>
                </a:lnTo>
                <a:lnTo>
                  <a:pt x="4424605" y="4105255"/>
                </a:lnTo>
                <a:lnTo>
                  <a:pt x="4394016" y="4109625"/>
                </a:lnTo>
                <a:lnTo>
                  <a:pt x="4367796" y="4105255"/>
                </a:lnTo>
                <a:lnTo>
                  <a:pt x="4341576" y="4092145"/>
                </a:lnTo>
                <a:lnTo>
                  <a:pt x="4321911" y="4072480"/>
                </a:lnTo>
                <a:lnTo>
                  <a:pt x="4308801" y="4048445"/>
                </a:lnTo>
                <a:lnTo>
                  <a:pt x="4302246" y="4017856"/>
                </a:lnTo>
                <a:lnTo>
                  <a:pt x="4308801" y="3989451"/>
                </a:lnTo>
                <a:lnTo>
                  <a:pt x="4321911" y="3963231"/>
                </a:lnTo>
                <a:lnTo>
                  <a:pt x="4341576" y="3945751"/>
                </a:lnTo>
                <a:lnTo>
                  <a:pt x="4367796" y="3932641"/>
                </a:lnTo>
                <a:close/>
                <a:moveTo>
                  <a:pt x="5322638" y="3893311"/>
                </a:moveTo>
                <a:lnTo>
                  <a:pt x="5361968" y="3897681"/>
                </a:lnTo>
                <a:lnTo>
                  <a:pt x="5394743" y="3915161"/>
                </a:lnTo>
                <a:lnTo>
                  <a:pt x="5420963" y="3941381"/>
                </a:lnTo>
                <a:lnTo>
                  <a:pt x="5438443" y="3974156"/>
                </a:lnTo>
                <a:lnTo>
                  <a:pt x="5442813" y="4013486"/>
                </a:lnTo>
                <a:lnTo>
                  <a:pt x="5438443" y="4050630"/>
                </a:lnTo>
                <a:lnTo>
                  <a:pt x="5420963" y="4085590"/>
                </a:lnTo>
                <a:lnTo>
                  <a:pt x="5394743" y="4109625"/>
                </a:lnTo>
                <a:lnTo>
                  <a:pt x="5361968" y="4129290"/>
                </a:lnTo>
                <a:lnTo>
                  <a:pt x="5322638" y="4133660"/>
                </a:lnTo>
                <a:lnTo>
                  <a:pt x="5285493" y="4129290"/>
                </a:lnTo>
                <a:lnTo>
                  <a:pt x="5250533" y="4109625"/>
                </a:lnTo>
                <a:lnTo>
                  <a:pt x="5226498" y="4085590"/>
                </a:lnTo>
                <a:lnTo>
                  <a:pt x="5209018" y="4050630"/>
                </a:lnTo>
                <a:lnTo>
                  <a:pt x="5200278" y="4013486"/>
                </a:lnTo>
                <a:lnTo>
                  <a:pt x="5209018" y="3974156"/>
                </a:lnTo>
                <a:lnTo>
                  <a:pt x="5226498" y="3941381"/>
                </a:lnTo>
                <a:lnTo>
                  <a:pt x="5250533" y="3915161"/>
                </a:lnTo>
                <a:lnTo>
                  <a:pt x="5285493" y="3897681"/>
                </a:lnTo>
                <a:close/>
                <a:moveTo>
                  <a:pt x="6288402" y="3825576"/>
                </a:moveTo>
                <a:lnTo>
                  <a:pt x="6334287" y="3834316"/>
                </a:lnTo>
                <a:lnTo>
                  <a:pt x="6373617" y="3849611"/>
                </a:lnTo>
                <a:lnTo>
                  <a:pt x="6408577" y="3873646"/>
                </a:lnTo>
                <a:lnTo>
                  <a:pt x="6432612" y="3908606"/>
                </a:lnTo>
                <a:lnTo>
                  <a:pt x="6450092" y="3947936"/>
                </a:lnTo>
                <a:lnTo>
                  <a:pt x="6456647" y="3993821"/>
                </a:lnTo>
                <a:lnTo>
                  <a:pt x="6450092" y="4037520"/>
                </a:lnTo>
                <a:lnTo>
                  <a:pt x="6432612" y="4074665"/>
                </a:lnTo>
                <a:lnTo>
                  <a:pt x="6408577" y="4109625"/>
                </a:lnTo>
                <a:lnTo>
                  <a:pt x="6373617" y="4135845"/>
                </a:lnTo>
                <a:lnTo>
                  <a:pt x="6334287" y="4153325"/>
                </a:lnTo>
                <a:lnTo>
                  <a:pt x="6288402" y="4157695"/>
                </a:lnTo>
                <a:lnTo>
                  <a:pt x="6244703" y="4153325"/>
                </a:lnTo>
                <a:lnTo>
                  <a:pt x="6207558" y="4135845"/>
                </a:lnTo>
                <a:lnTo>
                  <a:pt x="6172598" y="4109625"/>
                </a:lnTo>
                <a:lnTo>
                  <a:pt x="6146378" y="4074665"/>
                </a:lnTo>
                <a:lnTo>
                  <a:pt x="6128898" y="4037520"/>
                </a:lnTo>
                <a:lnTo>
                  <a:pt x="6124528" y="3993821"/>
                </a:lnTo>
                <a:lnTo>
                  <a:pt x="6128898" y="3947936"/>
                </a:lnTo>
                <a:lnTo>
                  <a:pt x="6146378" y="3908606"/>
                </a:lnTo>
                <a:lnTo>
                  <a:pt x="6172598" y="3873646"/>
                </a:lnTo>
                <a:lnTo>
                  <a:pt x="6207558" y="3849611"/>
                </a:lnTo>
                <a:lnTo>
                  <a:pt x="6244703" y="3834316"/>
                </a:lnTo>
                <a:close/>
                <a:moveTo>
                  <a:pt x="292787" y="3779692"/>
                </a:moveTo>
                <a:lnTo>
                  <a:pt x="297158" y="3779692"/>
                </a:lnTo>
                <a:lnTo>
                  <a:pt x="303713" y="3779692"/>
                </a:lnTo>
                <a:lnTo>
                  <a:pt x="308082" y="3784062"/>
                </a:lnTo>
                <a:lnTo>
                  <a:pt x="308082" y="3790617"/>
                </a:lnTo>
                <a:lnTo>
                  <a:pt x="308082" y="3794987"/>
                </a:lnTo>
                <a:lnTo>
                  <a:pt x="303713" y="3799357"/>
                </a:lnTo>
                <a:lnTo>
                  <a:pt x="297158" y="3801542"/>
                </a:lnTo>
                <a:lnTo>
                  <a:pt x="292787" y="3799357"/>
                </a:lnTo>
                <a:lnTo>
                  <a:pt x="288417" y="3794987"/>
                </a:lnTo>
                <a:lnTo>
                  <a:pt x="286232" y="3790617"/>
                </a:lnTo>
                <a:lnTo>
                  <a:pt x="288417" y="3784062"/>
                </a:lnTo>
                <a:close/>
                <a:moveTo>
                  <a:pt x="1190818" y="3773136"/>
                </a:moveTo>
                <a:lnTo>
                  <a:pt x="1197373" y="3773136"/>
                </a:lnTo>
                <a:lnTo>
                  <a:pt x="1201743" y="3773136"/>
                </a:lnTo>
                <a:lnTo>
                  <a:pt x="1206114" y="3779691"/>
                </a:lnTo>
                <a:lnTo>
                  <a:pt x="1212669" y="3784061"/>
                </a:lnTo>
                <a:lnTo>
                  <a:pt x="1212669" y="3790616"/>
                </a:lnTo>
                <a:lnTo>
                  <a:pt x="1212669" y="3794985"/>
                </a:lnTo>
                <a:lnTo>
                  <a:pt x="1206114" y="3801540"/>
                </a:lnTo>
                <a:lnTo>
                  <a:pt x="1201743" y="3803725"/>
                </a:lnTo>
                <a:lnTo>
                  <a:pt x="1197373" y="3805910"/>
                </a:lnTo>
                <a:lnTo>
                  <a:pt x="1190818" y="3803725"/>
                </a:lnTo>
                <a:lnTo>
                  <a:pt x="1186449" y="3801540"/>
                </a:lnTo>
                <a:lnTo>
                  <a:pt x="1182078" y="3794985"/>
                </a:lnTo>
                <a:lnTo>
                  <a:pt x="1182078" y="3790616"/>
                </a:lnTo>
                <a:lnTo>
                  <a:pt x="1182078" y="3784061"/>
                </a:lnTo>
                <a:lnTo>
                  <a:pt x="1186449" y="3779691"/>
                </a:lnTo>
                <a:close/>
                <a:moveTo>
                  <a:pt x="2095405" y="3757842"/>
                </a:moveTo>
                <a:lnTo>
                  <a:pt x="2104145" y="3760027"/>
                </a:lnTo>
                <a:lnTo>
                  <a:pt x="2115070" y="3764397"/>
                </a:lnTo>
                <a:lnTo>
                  <a:pt x="2121625" y="3770952"/>
                </a:lnTo>
                <a:lnTo>
                  <a:pt x="2125995" y="3779692"/>
                </a:lnTo>
                <a:lnTo>
                  <a:pt x="2128180" y="3790617"/>
                </a:lnTo>
                <a:lnTo>
                  <a:pt x="2125995" y="3799357"/>
                </a:lnTo>
                <a:lnTo>
                  <a:pt x="2121625" y="3808097"/>
                </a:lnTo>
                <a:lnTo>
                  <a:pt x="2115070" y="3814652"/>
                </a:lnTo>
                <a:lnTo>
                  <a:pt x="2104145" y="3819022"/>
                </a:lnTo>
                <a:lnTo>
                  <a:pt x="2095405" y="3819022"/>
                </a:lnTo>
                <a:lnTo>
                  <a:pt x="2086665" y="3819022"/>
                </a:lnTo>
                <a:lnTo>
                  <a:pt x="2077925" y="3814652"/>
                </a:lnTo>
                <a:lnTo>
                  <a:pt x="2071370" y="3808097"/>
                </a:lnTo>
                <a:lnTo>
                  <a:pt x="2067000" y="3799357"/>
                </a:lnTo>
                <a:lnTo>
                  <a:pt x="2064815" y="3790617"/>
                </a:lnTo>
                <a:lnTo>
                  <a:pt x="2067000" y="3779692"/>
                </a:lnTo>
                <a:lnTo>
                  <a:pt x="2071370" y="3770952"/>
                </a:lnTo>
                <a:lnTo>
                  <a:pt x="2077925" y="3764397"/>
                </a:lnTo>
                <a:lnTo>
                  <a:pt x="2086665" y="3760027"/>
                </a:lnTo>
                <a:close/>
                <a:moveTo>
                  <a:pt x="2995621" y="3735992"/>
                </a:moveTo>
                <a:lnTo>
                  <a:pt x="3017471" y="3740362"/>
                </a:lnTo>
                <a:lnTo>
                  <a:pt x="3034951" y="3751287"/>
                </a:lnTo>
                <a:lnTo>
                  <a:pt x="3045876" y="3766582"/>
                </a:lnTo>
                <a:lnTo>
                  <a:pt x="3048061" y="3790617"/>
                </a:lnTo>
                <a:lnTo>
                  <a:pt x="3045876" y="3810281"/>
                </a:lnTo>
                <a:lnTo>
                  <a:pt x="3034951" y="3825576"/>
                </a:lnTo>
                <a:lnTo>
                  <a:pt x="3017471" y="3838686"/>
                </a:lnTo>
                <a:lnTo>
                  <a:pt x="2995621" y="3843056"/>
                </a:lnTo>
                <a:lnTo>
                  <a:pt x="2975956" y="3838686"/>
                </a:lnTo>
                <a:lnTo>
                  <a:pt x="2960661" y="3825576"/>
                </a:lnTo>
                <a:lnTo>
                  <a:pt x="2947551" y="3810281"/>
                </a:lnTo>
                <a:lnTo>
                  <a:pt x="2943181" y="3790617"/>
                </a:lnTo>
                <a:lnTo>
                  <a:pt x="2947551" y="3766582"/>
                </a:lnTo>
                <a:lnTo>
                  <a:pt x="2960661" y="3751287"/>
                </a:lnTo>
                <a:lnTo>
                  <a:pt x="2975956" y="3740362"/>
                </a:lnTo>
                <a:close/>
                <a:moveTo>
                  <a:pt x="3898023" y="3709772"/>
                </a:moveTo>
                <a:lnTo>
                  <a:pt x="3930797" y="3716327"/>
                </a:lnTo>
                <a:lnTo>
                  <a:pt x="3952647" y="3733807"/>
                </a:lnTo>
                <a:lnTo>
                  <a:pt x="3972312" y="3757842"/>
                </a:lnTo>
                <a:lnTo>
                  <a:pt x="3978867" y="3788432"/>
                </a:lnTo>
                <a:lnTo>
                  <a:pt x="3972312" y="3819021"/>
                </a:lnTo>
                <a:lnTo>
                  <a:pt x="3952647" y="3845241"/>
                </a:lnTo>
                <a:lnTo>
                  <a:pt x="3930797" y="3860536"/>
                </a:lnTo>
                <a:lnTo>
                  <a:pt x="3898023" y="3867091"/>
                </a:lnTo>
                <a:lnTo>
                  <a:pt x="3869618" y="3860536"/>
                </a:lnTo>
                <a:lnTo>
                  <a:pt x="3843398" y="3845241"/>
                </a:lnTo>
                <a:lnTo>
                  <a:pt x="3828103" y="3819021"/>
                </a:lnTo>
                <a:lnTo>
                  <a:pt x="3821548" y="3788432"/>
                </a:lnTo>
                <a:lnTo>
                  <a:pt x="3828103" y="3757842"/>
                </a:lnTo>
                <a:lnTo>
                  <a:pt x="3843398" y="3733807"/>
                </a:lnTo>
                <a:lnTo>
                  <a:pt x="3869618" y="3716327"/>
                </a:lnTo>
                <a:close/>
                <a:moveTo>
                  <a:pt x="4806979" y="3681367"/>
                </a:moveTo>
                <a:lnTo>
                  <a:pt x="4839754" y="3687922"/>
                </a:lnTo>
                <a:lnTo>
                  <a:pt x="4868159" y="3701032"/>
                </a:lnTo>
                <a:lnTo>
                  <a:pt x="4890009" y="3722882"/>
                </a:lnTo>
                <a:lnTo>
                  <a:pt x="4907489" y="3753471"/>
                </a:lnTo>
                <a:lnTo>
                  <a:pt x="4911859" y="3788431"/>
                </a:lnTo>
                <a:lnTo>
                  <a:pt x="4907489" y="3821206"/>
                </a:lnTo>
                <a:lnTo>
                  <a:pt x="4890009" y="3849611"/>
                </a:lnTo>
                <a:lnTo>
                  <a:pt x="4868159" y="3871460"/>
                </a:lnTo>
                <a:lnTo>
                  <a:pt x="4839754" y="3888940"/>
                </a:lnTo>
                <a:lnTo>
                  <a:pt x="4806979" y="3893310"/>
                </a:lnTo>
                <a:lnTo>
                  <a:pt x="4772019" y="3888940"/>
                </a:lnTo>
                <a:lnTo>
                  <a:pt x="4743614" y="3871460"/>
                </a:lnTo>
                <a:lnTo>
                  <a:pt x="4721764" y="3849611"/>
                </a:lnTo>
                <a:lnTo>
                  <a:pt x="4706469" y="3821206"/>
                </a:lnTo>
                <a:lnTo>
                  <a:pt x="4699914" y="3788431"/>
                </a:lnTo>
                <a:lnTo>
                  <a:pt x="4706469" y="3753471"/>
                </a:lnTo>
                <a:lnTo>
                  <a:pt x="4721764" y="3722882"/>
                </a:lnTo>
                <a:lnTo>
                  <a:pt x="4743614" y="3701032"/>
                </a:lnTo>
                <a:lnTo>
                  <a:pt x="4772019" y="3687922"/>
                </a:lnTo>
                <a:close/>
                <a:moveTo>
                  <a:pt x="5722490" y="3648592"/>
                </a:moveTo>
                <a:lnTo>
                  <a:pt x="5766190" y="3655147"/>
                </a:lnTo>
                <a:lnTo>
                  <a:pt x="5801150" y="3674812"/>
                </a:lnTo>
                <a:lnTo>
                  <a:pt x="5831740" y="3703217"/>
                </a:lnTo>
                <a:lnTo>
                  <a:pt x="5853590" y="3742547"/>
                </a:lnTo>
                <a:lnTo>
                  <a:pt x="5860145" y="3786247"/>
                </a:lnTo>
                <a:lnTo>
                  <a:pt x="5853590" y="3825576"/>
                </a:lnTo>
                <a:lnTo>
                  <a:pt x="5831740" y="3864906"/>
                </a:lnTo>
                <a:lnTo>
                  <a:pt x="5801150" y="3893311"/>
                </a:lnTo>
                <a:lnTo>
                  <a:pt x="5766190" y="3912976"/>
                </a:lnTo>
                <a:lnTo>
                  <a:pt x="5722490" y="3919531"/>
                </a:lnTo>
                <a:lnTo>
                  <a:pt x="5678790" y="3912976"/>
                </a:lnTo>
                <a:lnTo>
                  <a:pt x="5641645" y="3893311"/>
                </a:lnTo>
                <a:lnTo>
                  <a:pt x="5613240" y="3864906"/>
                </a:lnTo>
                <a:lnTo>
                  <a:pt x="5593575" y="3825576"/>
                </a:lnTo>
                <a:lnTo>
                  <a:pt x="5587020" y="3786247"/>
                </a:lnTo>
                <a:lnTo>
                  <a:pt x="5593575" y="3742547"/>
                </a:lnTo>
                <a:lnTo>
                  <a:pt x="5613240" y="3703217"/>
                </a:lnTo>
                <a:lnTo>
                  <a:pt x="5641645" y="3674812"/>
                </a:lnTo>
                <a:lnTo>
                  <a:pt x="5678790" y="3655147"/>
                </a:lnTo>
                <a:close/>
                <a:moveTo>
                  <a:pt x="6677330" y="3602707"/>
                </a:moveTo>
                <a:lnTo>
                  <a:pt x="6723215" y="3607077"/>
                </a:lnTo>
                <a:lnTo>
                  <a:pt x="6762545" y="3624557"/>
                </a:lnTo>
                <a:lnTo>
                  <a:pt x="6795320" y="3650777"/>
                </a:lnTo>
                <a:lnTo>
                  <a:pt x="6821540" y="3685737"/>
                </a:lnTo>
                <a:lnTo>
                  <a:pt x="6836835" y="3722882"/>
                </a:lnTo>
                <a:lnTo>
                  <a:pt x="6843390" y="3768767"/>
                </a:lnTo>
                <a:lnTo>
                  <a:pt x="6836835" y="3812467"/>
                </a:lnTo>
                <a:lnTo>
                  <a:pt x="6821540" y="3851796"/>
                </a:lnTo>
                <a:lnTo>
                  <a:pt x="6795320" y="3886756"/>
                </a:lnTo>
                <a:lnTo>
                  <a:pt x="6762545" y="3910791"/>
                </a:lnTo>
                <a:lnTo>
                  <a:pt x="6723215" y="3930456"/>
                </a:lnTo>
                <a:lnTo>
                  <a:pt x="6677330" y="3934826"/>
                </a:lnTo>
                <a:lnTo>
                  <a:pt x="6633631" y="3930456"/>
                </a:lnTo>
                <a:lnTo>
                  <a:pt x="6594301" y="3910791"/>
                </a:lnTo>
                <a:lnTo>
                  <a:pt x="6561526" y="3886756"/>
                </a:lnTo>
                <a:lnTo>
                  <a:pt x="6533121" y="3851796"/>
                </a:lnTo>
                <a:lnTo>
                  <a:pt x="6517826" y="3812467"/>
                </a:lnTo>
                <a:lnTo>
                  <a:pt x="6513456" y="3768767"/>
                </a:lnTo>
                <a:lnTo>
                  <a:pt x="6517826" y="3722882"/>
                </a:lnTo>
                <a:lnTo>
                  <a:pt x="6533121" y="3685737"/>
                </a:lnTo>
                <a:lnTo>
                  <a:pt x="6561526" y="3650777"/>
                </a:lnTo>
                <a:lnTo>
                  <a:pt x="6594301" y="3624557"/>
                </a:lnTo>
                <a:lnTo>
                  <a:pt x="6633631" y="3607077"/>
                </a:lnTo>
                <a:close/>
                <a:moveTo>
                  <a:pt x="7455188" y="3576487"/>
                </a:moveTo>
                <a:lnTo>
                  <a:pt x="7503258" y="3585227"/>
                </a:lnTo>
                <a:lnTo>
                  <a:pt x="7525108" y="3593967"/>
                </a:lnTo>
                <a:lnTo>
                  <a:pt x="7525108" y="3943565"/>
                </a:lnTo>
                <a:lnTo>
                  <a:pt x="7503258" y="3952305"/>
                </a:lnTo>
                <a:lnTo>
                  <a:pt x="7455188" y="3958860"/>
                </a:lnTo>
                <a:lnTo>
                  <a:pt x="7404933" y="3952305"/>
                </a:lnTo>
                <a:lnTo>
                  <a:pt x="7359048" y="3934825"/>
                </a:lnTo>
                <a:lnTo>
                  <a:pt x="7319718" y="3904235"/>
                </a:lnTo>
                <a:lnTo>
                  <a:pt x="7289128" y="3864906"/>
                </a:lnTo>
                <a:lnTo>
                  <a:pt x="7271648" y="3819021"/>
                </a:lnTo>
                <a:lnTo>
                  <a:pt x="7265093" y="3768766"/>
                </a:lnTo>
                <a:lnTo>
                  <a:pt x="7271648" y="3716326"/>
                </a:lnTo>
                <a:lnTo>
                  <a:pt x="7289128" y="3672627"/>
                </a:lnTo>
                <a:lnTo>
                  <a:pt x="7319718" y="3635482"/>
                </a:lnTo>
                <a:lnTo>
                  <a:pt x="7359048" y="3604892"/>
                </a:lnTo>
                <a:lnTo>
                  <a:pt x="7404933" y="3585227"/>
                </a:lnTo>
                <a:close/>
                <a:moveTo>
                  <a:pt x="736342" y="3543713"/>
                </a:moveTo>
                <a:lnTo>
                  <a:pt x="740711" y="3545898"/>
                </a:lnTo>
                <a:lnTo>
                  <a:pt x="745081" y="3550268"/>
                </a:lnTo>
                <a:lnTo>
                  <a:pt x="747266" y="3554638"/>
                </a:lnTo>
                <a:lnTo>
                  <a:pt x="745081" y="3561193"/>
                </a:lnTo>
                <a:lnTo>
                  <a:pt x="740711" y="3563378"/>
                </a:lnTo>
                <a:lnTo>
                  <a:pt x="736342" y="3565563"/>
                </a:lnTo>
                <a:lnTo>
                  <a:pt x="729787" y="3563378"/>
                </a:lnTo>
                <a:lnTo>
                  <a:pt x="725416" y="3561193"/>
                </a:lnTo>
                <a:lnTo>
                  <a:pt x="725416" y="3554638"/>
                </a:lnTo>
                <a:lnTo>
                  <a:pt x="725416" y="3550268"/>
                </a:lnTo>
                <a:lnTo>
                  <a:pt x="729787" y="3545898"/>
                </a:lnTo>
                <a:close/>
                <a:moveTo>
                  <a:pt x="1632188" y="3532787"/>
                </a:moveTo>
                <a:lnTo>
                  <a:pt x="1638743" y="3534972"/>
                </a:lnTo>
                <a:lnTo>
                  <a:pt x="1645298" y="3537157"/>
                </a:lnTo>
                <a:lnTo>
                  <a:pt x="1649667" y="3541527"/>
                </a:lnTo>
                <a:lnTo>
                  <a:pt x="1654037" y="3548082"/>
                </a:lnTo>
                <a:lnTo>
                  <a:pt x="1654037" y="3554637"/>
                </a:lnTo>
                <a:lnTo>
                  <a:pt x="1654037" y="3561192"/>
                </a:lnTo>
                <a:lnTo>
                  <a:pt x="1649667" y="3567747"/>
                </a:lnTo>
                <a:lnTo>
                  <a:pt x="1645298" y="3572117"/>
                </a:lnTo>
                <a:lnTo>
                  <a:pt x="1638743" y="3576487"/>
                </a:lnTo>
                <a:lnTo>
                  <a:pt x="1632188" y="3576487"/>
                </a:lnTo>
                <a:lnTo>
                  <a:pt x="1625633" y="3576487"/>
                </a:lnTo>
                <a:lnTo>
                  <a:pt x="1619077" y="3572117"/>
                </a:lnTo>
                <a:lnTo>
                  <a:pt x="1614707" y="3567747"/>
                </a:lnTo>
                <a:lnTo>
                  <a:pt x="1612522" y="3561192"/>
                </a:lnTo>
                <a:lnTo>
                  <a:pt x="1610338" y="3554637"/>
                </a:lnTo>
                <a:lnTo>
                  <a:pt x="1612522" y="3548082"/>
                </a:lnTo>
                <a:lnTo>
                  <a:pt x="1614707" y="3541527"/>
                </a:lnTo>
                <a:lnTo>
                  <a:pt x="1619077" y="3537157"/>
                </a:lnTo>
                <a:lnTo>
                  <a:pt x="1625633" y="3534972"/>
                </a:lnTo>
                <a:close/>
                <a:moveTo>
                  <a:pt x="2530219" y="3510937"/>
                </a:moveTo>
                <a:lnTo>
                  <a:pt x="2549884" y="3517492"/>
                </a:lnTo>
                <a:lnTo>
                  <a:pt x="2567364" y="3534972"/>
                </a:lnTo>
                <a:lnTo>
                  <a:pt x="2571734" y="3554637"/>
                </a:lnTo>
                <a:lnTo>
                  <a:pt x="2567364" y="3576487"/>
                </a:lnTo>
                <a:lnTo>
                  <a:pt x="2549884" y="3591782"/>
                </a:lnTo>
                <a:lnTo>
                  <a:pt x="2530219" y="3598337"/>
                </a:lnTo>
                <a:lnTo>
                  <a:pt x="2508369" y="3591782"/>
                </a:lnTo>
                <a:lnTo>
                  <a:pt x="2493074" y="3576487"/>
                </a:lnTo>
                <a:lnTo>
                  <a:pt x="2486519" y="3554637"/>
                </a:lnTo>
                <a:lnTo>
                  <a:pt x="2493074" y="3534972"/>
                </a:lnTo>
                <a:lnTo>
                  <a:pt x="2508369" y="3517492"/>
                </a:lnTo>
                <a:close/>
                <a:moveTo>
                  <a:pt x="3428249" y="3489087"/>
                </a:moveTo>
                <a:lnTo>
                  <a:pt x="3452284" y="3493457"/>
                </a:lnTo>
                <a:lnTo>
                  <a:pt x="3474133" y="3508752"/>
                </a:lnTo>
                <a:lnTo>
                  <a:pt x="3487243" y="3530602"/>
                </a:lnTo>
                <a:lnTo>
                  <a:pt x="3493798" y="3554637"/>
                </a:lnTo>
                <a:lnTo>
                  <a:pt x="3487243" y="3580856"/>
                </a:lnTo>
                <a:lnTo>
                  <a:pt x="3474133" y="3602706"/>
                </a:lnTo>
                <a:lnTo>
                  <a:pt x="3452284" y="3615816"/>
                </a:lnTo>
                <a:lnTo>
                  <a:pt x="3428249" y="3620186"/>
                </a:lnTo>
                <a:lnTo>
                  <a:pt x="3399844" y="3615816"/>
                </a:lnTo>
                <a:lnTo>
                  <a:pt x="3380179" y="3602706"/>
                </a:lnTo>
                <a:lnTo>
                  <a:pt x="3367069" y="3580856"/>
                </a:lnTo>
                <a:lnTo>
                  <a:pt x="3362699" y="3554637"/>
                </a:lnTo>
                <a:lnTo>
                  <a:pt x="3367069" y="3530602"/>
                </a:lnTo>
                <a:lnTo>
                  <a:pt x="3380179" y="3508752"/>
                </a:lnTo>
                <a:lnTo>
                  <a:pt x="3399844" y="3493457"/>
                </a:lnTo>
                <a:close/>
                <a:moveTo>
                  <a:pt x="4326280" y="3460683"/>
                </a:moveTo>
                <a:lnTo>
                  <a:pt x="4356870" y="3465053"/>
                </a:lnTo>
                <a:lnTo>
                  <a:pt x="4380905" y="3480348"/>
                </a:lnTo>
                <a:lnTo>
                  <a:pt x="4400570" y="3500013"/>
                </a:lnTo>
                <a:lnTo>
                  <a:pt x="4413680" y="3524048"/>
                </a:lnTo>
                <a:lnTo>
                  <a:pt x="4420235" y="3554638"/>
                </a:lnTo>
                <a:lnTo>
                  <a:pt x="4413680" y="3585227"/>
                </a:lnTo>
                <a:lnTo>
                  <a:pt x="4400570" y="3609262"/>
                </a:lnTo>
                <a:lnTo>
                  <a:pt x="4380905" y="3631112"/>
                </a:lnTo>
                <a:lnTo>
                  <a:pt x="4356870" y="3644222"/>
                </a:lnTo>
                <a:lnTo>
                  <a:pt x="4326280" y="3648592"/>
                </a:lnTo>
                <a:lnTo>
                  <a:pt x="4295691" y="3644222"/>
                </a:lnTo>
                <a:lnTo>
                  <a:pt x="4271656" y="3631112"/>
                </a:lnTo>
                <a:lnTo>
                  <a:pt x="4249806" y="3609262"/>
                </a:lnTo>
                <a:lnTo>
                  <a:pt x="4236696" y="3585227"/>
                </a:lnTo>
                <a:lnTo>
                  <a:pt x="4232326" y="3554638"/>
                </a:lnTo>
                <a:lnTo>
                  <a:pt x="4236696" y="3524048"/>
                </a:lnTo>
                <a:lnTo>
                  <a:pt x="4249806" y="3500013"/>
                </a:lnTo>
                <a:lnTo>
                  <a:pt x="4271656" y="3480348"/>
                </a:lnTo>
                <a:lnTo>
                  <a:pt x="4295691" y="3465053"/>
                </a:lnTo>
                <a:close/>
                <a:moveTo>
                  <a:pt x="5226497" y="3432278"/>
                </a:moveTo>
                <a:lnTo>
                  <a:pt x="5265827" y="3438833"/>
                </a:lnTo>
                <a:lnTo>
                  <a:pt x="5298602" y="3454128"/>
                </a:lnTo>
                <a:lnTo>
                  <a:pt x="5324822" y="3482533"/>
                </a:lnTo>
                <a:lnTo>
                  <a:pt x="5342302" y="3515308"/>
                </a:lnTo>
                <a:lnTo>
                  <a:pt x="5348857" y="3554638"/>
                </a:lnTo>
                <a:lnTo>
                  <a:pt x="5342302" y="3593967"/>
                </a:lnTo>
                <a:lnTo>
                  <a:pt x="5324822" y="3626742"/>
                </a:lnTo>
                <a:lnTo>
                  <a:pt x="5298602" y="3655147"/>
                </a:lnTo>
                <a:lnTo>
                  <a:pt x="5265827" y="3670442"/>
                </a:lnTo>
                <a:lnTo>
                  <a:pt x="5226497" y="3676997"/>
                </a:lnTo>
                <a:lnTo>
                  <a:pt x="5187167" y="3670442"/>
                </a:lnTo>
                <a:lnTo>
                  <a:pt x="5154392" y="3655147"/>
                </a:lnTo>
                <a:lnTo>
                  <a:pt x="5125987" y="3626742"/>
                </a:lnTo>
                <a:lnTo>
                  <a:pt x="5108507" y="3593967"/>
                </a:lnTo>
                <a:lnTo>
                  <a:pt x="5101952" y="3554638"/>
                </a:lnTo>
                <a:lnTo>
                  <a:pt x="5108507" y="3515308"/>
                </a:lnTo>
                <a:lnTo>
                  <a:pt x="5125987" y="3482533"/>
                </a:lnTo>
                <a:lnTo>
                  <a:pt x="5154392" y="3454128"/>
                </a:lnTo>
                <a:lnTo>
                  <a:pt x="5187167" y="3438833"/>
                </a:lnTo>
                <a:close/>
                <a:moveTo>
                  <a:pt x="6131084" y="3399519"/>
                </a:moveTo>
                <a:lnTo>
                  <a:pt x="6172598" y="3403889"/>
                </a:lnTo>
                <a:lnTo>
                  <a:pt x="6209743" y="3419185"/>
                </a:lnTo>
                <a:lnTo>
                  <a:pt x="6240333" y="3443203"/>
                </a:lnTo>
                <a:lnTo>
                  <a:pt x="6264368" y="3473793"/>
                </a:lnTo>
                <a:lnTo>
                  <a:pt x="6279663" y="3513123"/>
                </a:lnTo>
                <a:lnTo>
                  <a:pt x="6286218" y="3554638"/>
                </a:lnTo>
                <a:lnTo>
                  <a:pt x="6279663" y="3596152"/>
                </a:lnTo>
                <a:lnTo>
                  <a:pt x="6264368" y="3633297"/>
                </a:lnTo>
                <a:lnTo>
                  <a:pt x="6240333" y="3663887"/>
                </a:lnTo>
                <a:lnTo>
                  <a:pt x="6209743" y="3690107"/>
                </a:lnTo>
                <a:lnTo>
                  <a:pt x="6172598" y="3703217"/>
                </a:lnTo>
                <a:lnTo>
                  <a:pt x="6131084" y="3709772"/>
                </a:lnTo>
                <a:lnTo>
                  <a:pt x="6087384" y="3703217"/>
                </a:lnTo>
                <a:lnTo>
                  <a:pt x="6050239" y="3690107"/>
                </a:lnTo>
                <a:lnTo>
                  <a:pt x="6019649" y="3663887"/>
                </a:lnTo>
                <a:lnTo>
                  <a:pt x="5995614" y="3633297"/>
                </a:lnTo>
                <a:lnTo>
                  <a:pt x="5980319" y="3596152"/>
                </a:lnTo>
                <a:lnTo>
                  <a:pt x="5973764" y="3554638"/>
                </a:lnTo>
                <a:lnTo>
                  <a:pt x="5980319" y="3513123"/>
                </a:lnTo>
                <a:lnTo>
                  <a:pt x="5995614" y="3473793"/>
                </a:lnTo>
                <a:lnTo>
                  <a:pt x="6019649" y="3443203"/>
                </a:lnTo>
                <a:lnTo>
                  <a:pt x="6050239" y="3419185"/>
                </a:lnTo>
                <a:lnTo>
                  <a:pt x="6087384" y="3403889"/>
                </a:lnTo>
                <a:close/>
                <a:moveTo>
                  <a:pt x="7066260" y="3353637"/>
                </a:moveTo>
                <a:lnTo>
                  <a:pt x="7116514" y="3360190"/>
                </a:lnTo>
                <a:lnTo>
                  <a:pt x="7162399" y="3382041"/>
                </a:lnTo>
                <a:lnTo>
                  <a:pt x="7201729" y="3410444"/>
                </a:lnTo>
                <a:lnTo>
                  <a:pt x="7230134" y="3447573"/>
                </a:lnTo>
                <a:lnTo>
                  <a:pt x="7251984" y="3493457"/>
                </a:lnTo>
                <a:lnTo>
                  <a:pt x="7258539" y="3545897"/>
                </a:lnTo>
                <a:lnTo>
                  <a:pt x="7251984" y="3596152"/>
                </a:lnTo>
                <a:lnTo>
                  <a:pt x="7230134" y="3642037"/>
                </a:lnTo>
                <a:lnTo>
                  <a:pt x="7201729" y="3681366"/>
                </a:lnTo>
                <a:lnTo>
                  <a:pt x="7162399" y="3709771"/>
                </a:lnTo>
                <a:lnTo>
                  <a:pt x="7116514" y="3727251"/>
                </a:lnTo>
                <a:lnTo>
                  <a:pt x="7066260" y="3735991"/>
                </a:lnTo>
                <a:lnTo>
                  <a:pt x="7016005" y="3727251"/>
                </a:lnTo>
                <a:lnTo>
                  <a:pt x="6970120" y="3709771"/>
                </a:lnTo>
                <a:lnTo>
                  <a:pt x="6930790" y="3681366"/>
                </a:lnTo>
                <a:lnTo>
                  <a:pt x="6902385" y="3642037"/>
                </a:lnTo>
                <a:lnTo>
                  <a:pt x="6882720" y="3596152"/>
                </a:lnTo>
                <a:lnTo>
                  <a:pt x="6876165" y="3545897"/>
                </a:lnTo>
                <a:lnTo>
                  <a:pt x="6882720" y="3493457"/>
                </a:lnTo>
                <a:lnTo>
                  <a:pt x="6902385" y="3447573"/>
                </a:lnTo>
                <a:lnTo>
                  <a:pt x="6930790" y="3410444"/>
                </a:lnTo>
                <a:lnTo>
                  <a:pt x="6970120" y="3382041"/>
                </a:lnTo>
                <a:lnTo>
                  <a:pt x="7016005" y="3360190"/>
                </a:lnTo>
                <a:close/>
                <a:moveTo>
                  <a:pt x="277493" y="3309919"/>
                </a:moveTo>
                <a:lnTo>
                  <a:pt x="284048" y="3309919"/>
                </a:lnTo>
                <a:lnTo>
                  <a:pt x="288417" y="3309919"/>
                </a:lnTo>
                <a:lnTo>
                  <a:pt x="292787" y="3314290"/>
                </a:lnTo>
                <a:lnTo>
                  <a:pt x="294972" y="3318660"/>
                </a:lnTo>
                <a:lnTo>
                  <a:pt x="292787" y="3325215"/>
                </a:lnTo>
                <a:lnTo>
                  <a:pt x="288417" y="3331769"/>
                </a:lnTo>
                <a:lnTo>
                  <a:pt x="284048" y="3331769"/>
                </a:lnTo>
                <a:lnTo>
                  <a:pt x="277493" y="3331769"/>
                </a:lnTo>
                <a:lnTo>
                  <a:pt x="273122" y="3325215"/>
                </a:lnTo>
                <a:lnTo>
                  <a:pt x="273122" y="3318660"/>
                </a:lnTo>
                <a:lnTo>
                  <a:pt x="273122" y="3314290"/>
                </a:lnTo>
                <a:close/>
                <a:moveTo>
                  <a:pt x="1173340" y="3305553"/>
                </a:moveTo>
                <a:lnTo>
                  <a:pt x="1179895" y="3305553"/>
                </a:lnTo>
                <a:lnTo>
                  <a:pt x="1186450" y="3305553"/>
                </a:lnTo>
                <a:lnTo>
                  <a:pt x="1190819" y="3309924"/>
                </a:lnTo>
                <a:lnTo>
                  <a:pt x="1193005" y="3314294"/>
                </a:lnTo>
                <a:lnTo>
                  <a:pt x="1195190" y="3318664"/>
                </a:lnTo>
                <a:lnTo>
                  <a:pt x="1193005" y="3325218"/>
                </a:lnTo>
                <a:lnTo>
                  <a:pt x="1190819" y="3331774"/>
                </a:lnTo>
                <a:lnTo>
                  <a:pt x="1186450" y="3336144"/>
                </a:lnTo>
                <a:lnTo>
                  <a:pt x="1179895" y="3336144"/>
                </a:lnTo>
                <a:lnTo>
                  <a:pt x="1173340" y="3336144"/>
                </a:lnTo>
                <a:lnTo>
                  <a:pt x="1168969" y="3331774"/>
                </a:lnTo>
                <a:lnTo>
                  <a:pt x="1166785" y="3325218"/>
                </a:lnTo>
                <a:lnTo>
                  <a:pt x="1164599" y="3318664"/>
                </a:lnTo>
                <a:lnTo>
                  <a:pt x="1166785" y="3314294"/>
                </a:lnTo>
                <a:lnTo>
                  <a:pt x="1168969" y="3309924"/>
                </a:lnTo>
                <a:close/>
                <a:moveTo>
                  <a:pt x="2075740" y="3288078"/>
                </a:moveTo>
                <a:lnTo>
                  <a:pt x="2086665" y="3290264"/>
                </a:lnTo>
                <a:lnTo>
                  <a:pt x="2095405" y="3294635"/>
                </a:lnTo>
                <a:lnTo>
                  <a:pt x="2101960" y="3301189"/>
                </a:lnTo>
                <a:lnTo>
                  <a:pt x="2108515" y="3309928"/>
                </a:lnTo>
                <a:lnTo>
                  <a:pt x="2108515" y="3318668"/>
                </a:lnTo>
                <a:lnTo>
                  <a:pt x="2108515" y="3331778"/>
                </a:lnTo>
                <a:lnTo>
                  <a:pt x="2101960" y="3340517"/>
                </a:lnTo>
                <a:lnTo>
                  <a:pt x="2095405" y="3347073"/>
                </a:lnTo>
                <a:lnTo>
                  <a:pt x="2086665" y="3351442"/>
                </a:lnTo>
                <a:lnTo>
                  <a:pt x="2075740" y="3353627"/>
                </a:lnTo>
                <a:lnTo>
                  <a:pt x="2067000" y="3351442"/>
                </a:lnTo>
                <a:lnTo>
                  <a:pt x="2058260" y="3347073"/>
                </a:lnTo>
                <a:lnTo>
                  <a:pt x="2049520" y="3340517"/>
                </a:lnTo>
                <a:lnTo>
                  <a:pt x="2045150" y="3331778"/>
                </a:lnTo>
                <a:lnTo>
                  <a:pt x="2042965" y="3318668"/>
                </a:lnTo>
                <a:lnTo>
                  <a:pt x="2045150" y="3309928"/>
                </a:lnTo>
                <a:lnTo>
                  <a:pt x="2049520" y="3301189"/>
                </a:lnTo>
                <a:lnTo>
                  <a:pt x="2058260" y="3294635"/>
                </a:lnTo>
                <a:lnTo>
                  <a:pt x="2067000" y="3290264"/>
                </a:lnTo>
                <a:close/>
                <a:moveTo>
                  <a:pt x="2973772" y="3266233"/>
                </a:moveTo>
                <a:lnTo>
                  <a:pt x="2993437" y="3270604"/>
                </a:lnTo>
                <a:lnTo>
                  <a:pt x="3010917" y="3283715"/>
                </a:lnTo>
                <a:lnTo>
                  <a:pt x="3021842" y="3299008"/>
                </a:lnTo>
                <a:lnTo>
                  <a:pt x="3026212" y="3318673"/>
                </a:lnTo>
                <a:lnTo>
                  <a:pt x="3021842" y="3342707"/>
                </a:lnTo>
                <a:lnTo>
                  <a:pt x="3010917" y="3358001"/>
                </a:lnTo>
                <a:lnTo>
                  <a:pt x="2993437" y="3368926"/>
                </a:lnTo>
                <a:lnTo>
                  <a:pt x="2973772" y="3373294"/>
                </a:lnTo>
                <a:lnTo>
                  <a:pt x="2949737" y="3368926"/>
                </a:lnTo>
                <a:lnTo>
                  <a:pt x="2934442" y="3358001"/>
                </a:lnTo>
                <a:lnTo>
                  <a:pt x="2923517" y="3342707"/>
                </a:lnTo>
                <a:lnTo>
                  <a:pt x="2919147" y="3318673"/>
                </a:lnTo>
                <a:lnTo>
                  <a:pt x="2923517" y="3299008"/>
                </a:lnTo>
                <a:lnTo>
                  <a:pt x="2934442" y="3283715"/>
                </a:lnTo>
                <a:lnTo>
                  <a:pt x="2949737" y="3270604"/>
                </a:lnTo>
                <a:close/>
                <a:moveTo>
                  <a:pt x="3869617" y="3242202"/>
                </a:moveTo>
                <a:lnTo>
                  <a:pt x="3898022" y="3248756"/>
                </a:lnTo>
                <a:lnTo>
                  <a:pt x="3924242" y="3264055"/>
                </a:lnTo>
                <a:lnTo>
                  <a:pt x="3941722" y="3290276"/>
                </a:lnTo>
                <a:lnTo>
                  <a:pt x="3946092" y="3318681"/>
                </a:lnTo>
                <a:lnTo>
                  <a:pt x="3941722" y="3351450"/>
                </a:lnTo>
                <a:lnTo>
                  <a:pt x="3924242" y="3375483"/>
                </a:lnTo>
                <a:lnTo>
                  <a:pt x="3898022" y="3392965"/>
                </a:lnTo>
                <a:lnTo>
                  <a:pt x="3869617" y="3399519"/>
                </a:lnTo>
                <a:lnTo>
                  <a:pt x="3836843" y="3392965"/>
                </a:lnTo>
                <a:lnTo>
                  <a:pt x="3812808" y="3375483"/>
                </a:lnTo>
                <a:lnTo>
                  <a:pt x="3795328" y="3351450"/>
                </a:lnTo>
                <a:lnTo>
                  <a:pt x="3788773" y="3318681"/>
                </a:lnTo>
                <a:lnTo>
                  <a:pt x="3795328" y="3290276"/>
                </a:lnTo>
                <a:lnTo>
                  <a:pt x="3812808" y="3264055"/>
                </a:lnTo>
                <a:lnTo>
                  <a:pt x="3836843" y="3248756"/>
                </a:lnTo>
                <a:close/>
                <a:moveTo>
                  <a:pt x="4765464" y="3211609"/>
                </a:moveTo>
                <a:lnTo>
                  <a:pt x="4798239" y="3218166"/>
                </a:lnTo>
                <a:lnTo>
                  <a:pt x="4828829" y="3233462"/>
                </a:lnTo>
                <a:lnTo>
                  <a:pt x="4850679" y="3257498"/>
                </a:lnTo>
                <a:lnTo>
                  <a:pt x="4868159" y="3288091"/>
                </a:lnTo>
                <a:lnTo>
                  <a:pt x="4872529" y="3318681"/>
                </a:lnTo>
                <a:lnTo>
                  <a:pt x="4868159" y="3353637"/>
                </a:lnTo>
                <a:lnTo>
                  <a:pt x="4850679" y="3384225"/>
                </a:lnTo>
                <a:lnTo>
                  <a:pt x="4828829" y="3408259"/>
                </a:lnTo>
                <a:lnTo>
                  <a:pt x="4798239" y="3421368"/>
                </a:lnTo>
                <a:lnTo>
                  <a:pt x="4765464" y="3425737"/>
                </a:lnTo>
                <a:lnTo>
                  <a:pt x="4730505" y="3421368"/>
                </a:lnTo>
                <a:lnTo>
                  <a:pt x="4699915" y="3408259"/>
                </a:lnTo>
                <a:lnTo>
                  <a:pt x="4678065" y="3384225"/>
                </a:lnTo>
                <a:lnTo>
                  <a:pt x="4662770" y="3353637"/>
                </a:lnTo>
                <a:lnTo>
                  <a:pt x="4658400" y="3318681"/>
                </a:lnTo>
                <a:lnTo>
                  <a:pt x="4662770" y="3288091"/>
                </a:lnTo>
                <a:lnTo>
                  <a:pt x="4678065" y="3257498"/>
                </a:lnTo>
                <a:lnTo>
                  <a:pt x="4699915" y="3233462"/>
                </a:lnTo>
                <a:lnTo>
                  <a:pt x="4730505" y="3218166"/>
                </a:lnTo>
                <a:close/>
                <a:moveTo>
                  <a:pt x="5661310" y="3183207"/>
                </a:moveTo>
                <a:lnTo>
                  <a:pt x="5698455" y="3187578"/>
                </a:lnTo>
                <a:lnTo>
                  <a:pt x="5731230" y="3200686"/>
                </a:lnTo>
                <a:lnTo>
                  <a:pt x="5761820" y="3220352"/>
                </a:lnTo>
                <a:lnTo>
                  <a:pt x="5781485" y="3250944"/>
                </a:lnTo>
                <a:lnTo>
                  <a:pt x="5794595" y="3283722"/>
                </a:lnTo>
                <a:lnTo>
                  <a:pt x="5798965" y="3318681"/>
                </a:lnTo>
                <a:lnTo>
                  <a:pt x="5794595" y="3358005"/>
                </a:lnTo>
                <a:lnTo>
                  <a:pt x="5781485" y="3390778"/>
                </a:lnTo>
                <a:lnTo>
                  <a:pt x="5761820" y="3419185"/>
                </a:lnTo>
                <a:lnTo>
                  <a:pt x="5731230" y="3441018"/>
                </a:lnTo>
                <a:lnTo>
                  <a:pt x="5698455" y="3454128"/>
                </a:lnTo>
                <a:lnTo>
                  <a:pt x="5661310" y="3458498"/>
                </a:lnTo>
                <a:lnTo>
                  <a:pt x="5624166" y="3454128"/>
                </a:lnTo>
                <a:lnTo>
                  <a:pt x="5591391" y="3441018"/>
                </a:lnTo>
                <a:lnTo>
                  <a:pt x="5562986" y="3419185"/>
                </a:lnTo>
                <a:lnTo>
                  <a:pt x="5541136" y="3390778"/>
                </a:lnTo>
                <a:lnTo>
                  <a:pt x="5528026" y="3358005"/>
                </a:lnTo>
                <a:lnTo>
                  <a:pt x="5523656" y="3318681"/>
                </a:lnTo>
                <a:lnTo>
                  <a:pt x="5528026" y="3283722"/>
                </a:lnTo>
                <a:lnTo>
                  <a:pt x="5541136" y="3250944"/>
                </a:lnTo>
                <a:lnTo>
                  <a:pt x="5562986" y="3220352"/>
                </a:lnTo>
                <a:lnTo>
                  <a:pt x="5591391" y="3200686"/>
                </a:lnTo>
                <a:lnTo>
                  <a:pt x="5624166" y="3187578"/>
                </a:lnTo>
                <a:close/>
                <a:moveTo>
                  <a:pt x="6559342" y="3148249"/>
                </a:moveTo>
                <a:lnTo>
                  <a:pt x="6605227" y="3152619"/>
                </a:lnTo>
                <a:lnTo>
                  <a:pt x="6644557" y="3170097"/>
                </a:lnTo>
                <a:lnTo>
                  <a:pt x="6679517" y="3198501"/>
                </a:lnTo>
                <a:lnTo>
                  <a:pt x="6707922" y="3233460"/>
                </a:lnTo>
                <a:lnTo>
                  <a:pt x="6725402" y="3272797"/>
                </a:lnTo>
                <a:lnTo>
                  <a:pt x="6729772" y="3318681"/>
                </a:lnTo>
                <a:lnTo>
                  <a:pt x="6725402" y="3366746"/>
                </a:lnTo>
                <a:lnTo>
                  <a:pt x="6707922" y="3408261"/>
                </a:lnTo>
                <a:lnTo>
                  <a:pt x="6679517" y="3443203"/>
                </a:lnTo>
                <a:lnTo>
                  <a:pt x="6644557" y="3469423"/>
                </a:lnTo>
                <a:lnTo>
                  <a:pt x="6605227" y="3489088"/>
                </a:lnTo>
                <a:lnTo>
                  <a:pt x="6559342" y="3493458"/>
                </a:lnTo>
                <a:lnTo>
                  <a:pt x="6513458" y="3489088"/>
                </a:lnTo>
                <a:lnTo>
                  <a:pt x="6471943" y="3469423"/>
                </a:lnTo>
                <a:lnTo>
                  <a:pt x="6434798" y="3443203"/>
                </a:lnTo>
                <a:lnTo>
                  <a:pt x="6408578" y="3408261"/>
                </a:lnTo>
                <a:lnTo>
                  <a:pt x="6391098" y="3366746"/>
                </a:lnTo>
                <a:lnTo>
                  <a:pt x="6384543" y="3318681"/>
                </a:lnTo>
                <a:lnTo>
                  <a:pt x="6391098" y="3272797"/>
                </a:lnTo>
                <a:lnTo>
                  <a:pt x="6408578" y="3233460"/>
                </a:lnTo>
                <a:lnTo>
                  <a:pt x="6434798" y="3198501"/>
                </a:lnTo>
                <a:lnTo>
                  <a:pt x="6471943" y="3170097"/>
                </a:lnTo>
                <a:lnTo>
                  <a:pt x="6513458" y="3152619"/>
                </a:lnTo>
                <a:close/>
                <a:moveTo>
                  <a:pt x="7455188" y="3113291"/>
                </a:moveTo>
                <a:lnTo>
                  <a:pt x="7503258" y="3119846"/>
                </a:lnTo>
                <a:lnTo>
                  <a:pt x="7525108" y="3126400"/>
                </a:lnTo>
                <a:lnTo>
                  <a:pt x="7525108" y="3513122"/>
                </a:lnTo>
                <a:lnTo>
                  <a:pt x="7503258" y="3519677"/>
                </a:lnTo>
                <a:lnTo>
                  <a:pt x="7455188" y="3526232"/>
                </a:lnTo>
                <a:lnTo>
                  <a:pt x="7407118" y="3519677"/>
                </a:lnTo>
                <a:lnTo>
                  <a:pt x="7363418" y="3506567"/>
                </a:lnTo>
                <a:lnTo>
                  <a:pt x="7326273" y="3482532"/>
                </a:lnTo>
                <a:lnTo>
                  <a:pt x="7293498" y="3449758"/>
                </a:lnTo>
                <a:lnTo>
                  <a:pt x="7269463" y="3410443"/>
                </a:lnTo>
                <a:lnTo>
                  <a:pt x="7254168" y="3366744"/>
                </a:lnTo>
                <a:lnTo>
                  <a:pt x="7247613" y="3318681"/>
                </a:lnTo>
                <a:lnTo>
                  <a:pt x="7254168" y="3272795"/>
                </a:lnTo>
                <a:lnTo>
                  <a:pt x="7269463" y="3231277"/>
                </a:lnTo>
                <a:lnTo>
                  <a:pt x="7293498" y="3191946"/>
                </a:lnTo>
                <a:lnTo>
                  <a:pt x="7326273" y="3159173"/>
                </a:lnTo>
                <a:lnTo>
                  <a:pt x="7363418" y="3135140"/>
                </a:lnTo>
                <a:lnTo>
                  <a:pt x="7407118" y="3119846"/>
                </a:lnTo>
                <a:close/>
                <a:moveTo>
                  <a:pt x="736342" y="3073943"/>
                </a:moveTo>
                <a:lnTo>
                  <a:pt x="740711" y="3076128"/>
                </a:lnTo>
                <a:lnTo>
                  <a:pt x="745081" y="3078313"/>
                </a:lnTo>
                <a:lnTo>
                  <a:pt x="747266" y="3087052"/>
                </a:lnTo>
                <a:lnTo>
                  <a:pt x="745081" y="3091422"/>
                </a:lnTo>
                <a:lnTo>
                  <a:pt x="740711" y="3095792"/>
                </a:lnTo>
                <a:lnTo>
                  <a:pt x="736342" y="3097977"/>
                </a:lnTo>
                <a:lnTo>
                  <a:pt x="729787" y="3095792"/>
                </a:lnTo>
                <a:lnTo>
                  <a:pt x="725416" y="3091422"/>
                </a:lnTo>
                <a:lnTo>
                  <a:pt x="725416" y="3087052"/>
                </a:lnTo>
                <a:lnTo>
                  <a:pt x="725416" y="3078313"/>
                </a:lnTo>
                <a:lnTo>
                  <a:pt x="729787" y="3076128"/>
                </a:lnTo>
                <a:close/>
                <a:moveTo>
                  <a:pt x="1625633" y="3063023"/>
                </a:moveTo>
                <a:lnTo>
                  <a:pt x="1632188" y="3063023"/>
                </a:lnTo>
                <a:lnTo>
                  <a:pt x="1638743" y="3063023"/>
                </a:lnTo>
                <a:lnTo>
                  <a:pt x="1645298" y="3065208"/>
                </a:lnTo>
                <a:lnTo>
                  <a:pt x="1649667" y="3071763"/>
                </a:lnTo>
                <a:lnTo>
                  <a:pt x="1654037" y="3078317"/>
                </a:lnTo>
                <a:lnTo>
                  <a:pt x="1654037" y="3087057"/>
                </a:lnTo>
                <a:lnTo>
                  <a:pt x="1654037" y="3093613"/>
                </a:lnTo>
                <a:lnTo>
                  <a:pt x="1649667" y="3100168"/>
                </a:lnTo>
                <a:lnTo>
                  <a:pt x="1645298" y="3104536"/>
                </a:lnTo>
                <a:lnTo>
                  <a:pt x="1638743" y="3108907"/>
                </a:lnTo>
                <a:lnTo>
                  <a:pt x="1632188" y="3108907"/>
                </a:lnTo>
                <a:lnTo>
                  <a:pt x="1625633" y="3108907"/>
                </a:lnTo>
                <a:lnTo>
                  <a:pt x="1619077" y="3104536"/>
                </a:lnTo>
                <a:lnTo>
                  <a:pt x="1614707" y="3100168"/>
                </a:lnTo>
                <a:lnTo>
                  <a:pt x="1610338" y="3093613"/>
                </a:lnTo>
                <a:lnTo>
                  <a:pt x="1610338" y="3087057"/>
                </a:lnTo>
                <a:lnTo>
                  <a:pt x="1610338" y="3078317"/>
                </a:lnTo>
                <a:lnTo>
                  <a:pt x="1614707" y="3071763"/>
                </a:lnTo>
                <a:lnTo>
                  <a:pt x="1619077" y="3065208"/>
                </a:lnTo>
                <a:close/>
                <a:moveTo>
                  <a:pt x="2530219" y="3043361"/>
                </a:moveTo>
                <a:lnTo>
                  <a:pt x="2549884" y="3049915"/>
                </a:lnTo>
                <a:lnTo>
                  <a:pt x="2567364" y="3063027"/>
                </a:lnTo>
                <a:lnTo>
                  <a:pt x="2571734" y="3087062"/>
                </a:lnTo>
                <a:lnTo>
                  <a:pt x="2567364" y="3106726"/>
                </a:lnTo>
                <a:lnTo>
                  <a:pt x="2549884" y="3122021"/>
                </a:lnTo>
                <a:lnTo>
                  <a:pt x="2530219" y="3126390"/>
                </a:lnTo>
                <a:lnTo>
                  <a:pt x="2508369" y="3122021"/>
                </a:lnTo>
                <a:lnTo>
                  <a:pt x="2493074" y="3106726"/>
                </a:lnTo>
                <a:lnTo>
                  <a:pt x="2486519" y="3087062"/>
                </a:lnTo>
                <a:lnTo>
                  <a:pt x="2493074" y="3063027"/>
                </a:lnTo>
                <a:lnTo>
                  <a:pt x="2508369" y="3049915"/>
                </a:lnTo>
                <a:close/>
                <a:moveTo>
                  <a:pt x="3428249" y="3019330"/>
                </a:moveTo>
                <a:lnTo>
                  <a:pt x="3452284" y="3023702"/>
                </a:lnTo>
                <a:lnTo>
                  <a:pt x="3474133" y="3038996"/>
                </a:lnTo>
                <a:lnTo>
                  <a:pt x="3487243" y="3060846"/>
                </a:lnTo>
                <a:lnTo>
                  <a:pt x="3493798" y="3087067"/>
                </a:lnTo>
                <a:lnTo>
                  <a:pt x="3487243" y="3111101"/>
                </a:lnTo>
                <a:lnTo>
                  <a:pt x="3474133" y="3132950"/>
                </a:lnTo>
                <a:lnTo>
                  <a:pt x="3452284" y="3146060"/>
                </a:lnTo>
                <a:lnTo>
                  <a:pt x="3428249" y="3152614"/>
                </a:lnTo>
                <a:lnTo>
                  <a:pt x="3399844" y="3146060"/>
                </a:lnTo>
                <a:lnTo>
                  <a:pt x="3380179" y="3132950"/>
                </a:lnTo>
                <a:lnTo>
                  <a:pt x="3367069" y="3111101"/>
                </a:lnTo>
                <a:lnTo>
                  <a:pt x="3362699" y="3087067"/>
                </a:lnTo>
                <a:lnTo>
                  <a:pt x="3367069" y="3060846"/>
                </a:lnTo>
                <a:lnTo>
                  <a:pt x="3380179" y="3038996"/>
                </a:lnTo>
                <a:lnTo>
                  <a:pt x="3399844" y="3023702"/>
                </a:lnTo>
                <a:close/>
                <a:moveTo>
                  <a:pt x="4326280" y="2993115"/>
                </a:moveTo>
                <a:lnTo>
                  <a:pt x="4356870" y="2997486"/>
                </a:lnTo>
                <a:lnTo>
                  <a:pt x="4380905" y="3010594"/>
                </a:lnTo>
                <a:lnTo>
                  <a:pt x="4400570" y="3032447"/>
                </a:lnTo>
                <a:lnTo>
                  <a:pt x="4413680" y="3056481"/>
                </a:lnTo>
                <a:lnTo>
                  <a:pt x="4420235" y="3087074"/>
                </a:lnTo>
                <a:lnTo>
                  <a:pt x="4413680" y="3115476"/>
                </a:lnTo>
                <a:lnTo>
                  <a:pt x="4400570" y="3141694"/>
                </a:lnTo>
                <a:lnTo>
                  <a:pt x="4380905" y="3161359"/>
                </a:lnTo>
                <a:lnTo>
                  <a:pt x="4356870" y="3174468"/>
                </a:lnTo>
                <a:lnTo>
                  <a:pt x="4326280" y="3181024"/>
                </a:lnTo>
                <a:lnTo>
                  <a:pt x="4295691" y="3174468"/>
                </a:lnTo>
                <a:lnTo>
                  <a:pt x="4271656" y="3161359"/>
                </a:lnTo>
                <a:lnTo>
                  <a:pt x="4249806" y="3141694"/>
                </a:lnTo>
                <a:lnTo>
                  <a:pt x="4236696" y="3115476"/>
                </a:lnTo>
                <a:lnTo>
                  <a:pt x="4232326" y="3087074"/>
                </a:lnTo>
                <a:lnTo>
                  <a:pt x="4236696" y="3056481"/>
                </a:lnTo>
                <a:lnTo>
                  <a:pt x="4249806" y="3032447"/>
                </a:lnTo>
                <a:lnTo>
                  <a:pt x="4271656" y="3010594"/>
                </a:lnTo>
                <a:lnTo>
                  <a:pt x="4295691" y="2997486"/>
                </a:lnTo>
                <a:close/>
                <a:moveTo>
                  <a:pt x="5226497" y="2962528"/>
                </a:moveTo>
                <a:lnTo>
                  <a:pt x="5265827" y="2969084"/>
                </a:lnTo>
                <a:lnTo>
                  <a:pt x="5298602" y="2986561"/>
                </a:lnTo>
                <a:lnTo>
                  <a:pt x="5324822" y="3012781"/>
                </a:lnTo>
                <a:lnTo>
                  <a:pt x="5342302" y="3047741"/>
                </a:lnTo>
                <a:lnTo>
                  <a:pt x="5348857" y="3087074"/>
                </a:lnTo>
                <a:lnTo>
                  <a:pt x="5342302" y="3124214"/>
                </a:lnTo>
                <a:lnTo>
                  <a:pt x="5324822" y="3159173"/>
                </a:lnTo>
                <a:lnTo>
                  <a:pt x="5298602" y="3187577"/>
                </a:lnTo>
                <a:lnTo>
                  <a:pt x="5265827" y="3202872"/>
                </a:lnTo>
                <a:lnTo>
                  <a:pt x="5226497" y="3209424"/>
                </a:lnTo>
                <a:lnTo>
                  <a:pt x="5187167" y="3202872"/>
                </a:lnTo>
                <a:lnTo>
                  <a:pt x="5154392" y="3187577"/>
                </a:lnTo>
                <a:lnTo>
                  <a:pt x="5125987" y="3159173"/>
                </a:lnTo>
                <a:lnTo>
                  <a:pt x="5108507" y="3124214"/>
                </a:lnTo>
                <a:lnTo>
                  <a:pt x="5101952" y="3087074"/>
                </a:lnTo>
                <a:lnTo>
                  <a:pt x="5108507" y="3047741"/>
                </a:lnTo>
                <a:lnTo>
                  <a:pt x="5125987" y="3012781"/>
                </a:lnTo>
                <a:lnTo>
                  <a:pt x="5154392" y="2986561"/>
                </a:lnTo>
                <a:lnTo>
                  <a:pt x="5187167" y="2969084"/>
                </a:lnTo>
                <a:close/>
                <a:moveTo>
                  <a:pt x="6131084" y="2931938"/>
                </a:moveTo>
                <a:lnTo>
                  <a:pt x="6172598" y="2936307"/>
                </a:lnTo>
                <a:lnTo>
                  <a:pt x="6209743" y="2951604"/>
                </a:lnTo>
                <a:lnTo>
                  <a:pt x="6240333" y="2975638"/>
                </a:lnTo>
                <a:lnTo>
                  <a:pt x="6266553" y="3008411"/>
                </a:lnTo>
                <a:lnTo>
                  <a:pt x="6281848" y="3045557"/>
                </a:lnTo>
                <a:lnTo>
                  <a:pt x="6286218" y="3087074"/>
                </a:lnTo>
                <a:lnTo>
                  <a:pt x="6281848" y="3130771"/>
                </a:lnTo>
                <a:lnTo>
                  <a:pt x="6266553" y="3165728"/>
                </a:lnTo>
                <a:lnTo>
                  <a:pt x="6240333" y="3198501"/>
                </a:lnTo>
                <a:lnTo>
                  <a:pt x="6209743" y="3220352"/>
                </a:lnTo>
                <a:lnTo>
                  <a:pt x="6172598" y="3237828"/>
                </a:lnTo>
                <a:lnTo>
                  <a:pt x="6131084" y="3244388"/>
                </a:lnTo>
                <a:lnTo>
                  <a:pt x="6087384" y="3237828"/>
                </a:lnTo>
                <a:lnTo>
                  <a:pt x="6050239" y="3220352"/>
                </a:lnTo>
                <a:lnTo>
                  <a:pt x="6019649" y="3198501"/>
                </a:lnTo>
                <a:lnTo>
                  <a:pt x="5993429" y="3165728"/>
                </a:lnTo>
                <a:lnTo>
                  <a:pt x="5978134" y="3130771"/>
                </a:lnTo>
                <a:lnTo>
                  <a:pt x="5973764" y="3087074"/>
                </a:lnTo>
                <a:lnTo>
                  <a:pt x="5978134" y="3045557"/>
                </a:lnTo>
                <a:lnTo>
                  <a:pt x="5993429" y="3008411"/>
                </a:lnTo>
                <a:lnTo>
                  <a:pt x="6019649" y="2975638"/>
                </a:lnTo>
                <a:lnTo>
                  <a:pt x="6050239" y="2951604"/>
                </a:lnTo>
                <a:lnTo>
                  <a:pt x="6087384" y="2936307"/>
                </a:lnTo>
                <a:close/>
                <a:moveTo>
                  <a:pt x="7066260" y="2905719"/>
                </a:moveTo>
                <a:lnTo>
                  <a:pt x="7116515" y="2912276"/>
                </a:lnTo>
                <a:lnTo>
                  <a:pt x="7162400" y="2931938"/>
                </a:lnTo>
                <a:lnTo>
                  <a:pt x="7201729" y="2960344"/>
                </a:lnTo>
                <a:lnTo>
                  <a:pt x="7230134" y="2999672"/>
                </a:lnTo>
                <a:lnTo>
                  <a:pt x="7251984" y="3045557"/>
                </a:lnTo>
                <a:lnTo>
                  <a:pt x="7258539" y="3095813"/>
                </a:lnTo>
                <a:lnTo>
                  <a:pt x="7251984" y="3148249"/>
                </a:lnTo>
                <a:lnTo>
                  <a:pt x="7230134" y="3194132"/>
                </a:lnTo>
                <a:lnTo>
                  <a:pt x="7201729" y="3233462"/>
                </a:lnTo>
                <a:lnTo>
                  <a:pt x="7162400" y="3261872"/>
                </a:lnTo>
                <a:lnTo>
                  <a:pt x="7116515" y="3281537"/>
                </a:lnTo>
                <a:lnTo>
                  <a:pt x="7066260" y="3288093"/>
                </a:lnTo>
                <a:lnTo>
                  <a:pt x="7016005" y="3281537"/>
                </a:lnTo>
                <a:lnTo>
                  <a:pt x="6970120" y="3261872"/>
                </a:lnTo>
                <a:lnTo>
                  <a:pt x="6930791" y="3233462"/>
                </a:lnTo>
                <a:lnTo>
                  <a:pt x="6902386" y="3194132"/>
                </a:lnTo>
                <a:lnTo>
                  <a:pt x="6880536" y="3148249"/>
                </a:lnTo>
                <a:lnTo>
                  <a:pt x="6873981" y="3095813"/>
                </a:lnTo>
                <a:lnTo>
                  <a:pt x="6880536" y="3045557"/>
                </a:lnTo>
                <a:lnTo>
                  <a:pt x="6902386" y="2999672"/>
                </a:lnTo>
                <a:lnTo>
                  <a:pt x="6930791" y="2960344"/>
                </a:lnTo>
                <a:lnTo>
                  <a:pt x="6970120" y="2931938"/>
                </a:lnTo>
                <a:lnTo>
                  <a:pt x="7016005" y="2912276"/>
                </a:lnTo>
                <a:close/>
                <a:moveTo>
                  <a:pt x="297158" y="2840148"/>
                </a:moveTo>
                <a:lnTo>
                  <a:pt x="303713" y="2842333"/>
                </a:lnTo>
                <a:lnTo>
                  <a:pt x="308082" y="2846702"/>
                </a:lnTo>
                <a:lnTo>
                  <a:pt x="308082" y="2851073"/>
                </a:lnTo>
                <a:lnTo>
                  <a:pt x="308082" y="2857628"/>
                </a:lnTo>
                <a:lnTo>
                  <a:pt x="303713" y="2859812"/>
                </a:lnTo>
                <a:lnTo>
                  <a:pt x="297158" y="2861998"/>
                </a:lnTo>
                <a:lnTo>
                  <a:pt x="292787" y="2859812"/>
                </a:lnTo>
                <a:lnTo>
                  <a:pt x="288417" y="2857628"/>
                </a:lnTo>
                <a:lnTo>
                  <a:pt x="286232" y="2851073"/>
                </a:lnTo>
                <a:lnTo>
                  <a:pt x="288417" y="2846702"/>
                </a:lnTo>
                <a:lnTo>
                  <a:pt x="292787" y="2842333"/>
                </a:lnTo>
                <a:close/>
                <a:moveTo>
                  <a:pt x="1197373" y="2835782"/>
                </a:moveTo>
                <a:lnTo>
                  <a:pt x="1201743" y="2837967"/>
                </a:lnTo>
                <a:lnTo>
                  <a:pt x="1206114" y="2840151"/>
                </a:lnTo>
                <a:lnTo>
                  <a:pt x="1212669" y="2846706"/>
                </a:lnTo>
                <a:lnTo>
                  <a:pt x="1212669" y="2851077"/>
                </a:lnTo>
                <a:lnTo>
                  <a:pt x="1212669" y="2857632"/>
                </a:lnTo>
                <a:lnTo>
                  <a:pt x="1206114" y="2862001"/>
                </a:lnTo>
                <a:lnTo>
                  <a:pt x="1201743" y="2866371"/>
                </a:lnTo>
                <a:lnTo>
                  <a:pt x="1197373" y="2866371"/>
                </a:lnTo>
                <a:lnTo>
                  <a:pt x="1190818" y="2866371"/>
                </a:lnTo>
                <a:lnTo>
                  <a:pt x="1186449" y="2862001"/>
                </a:lnTo>
                <a:lnTo>
                  <a:pt x="1182078" y="2857632"/>
                </a:lnTo>
                <a:lnTo>
                  <a:pt x="1182078" y="2851077"/>
                </a:lnTo>
                <a:lnTo>
                  <a:pt x="1182078" y="2846706"/>
                </a:lnTo>
                <a:lnTo>
                  <a:pt x="1186449" y="2840151"/>
                </a:lnTo>
                <a:lnTo>
                  <a:pt x="1190818" y="2837967"/>
                </a:lnTo>
                <a:close/>
                <a:moveTo>
                  <a:pt x="2095405" y="2818306"/>
                </a:moveTo>
                <a:lnTo>
                  <a:pt x="2108515" y="2820490"/>
                </a:lnTo>
                <a:lnTo>
                  <a:pt x="2115070" y="2824861"/>
                </a:lnTo>
                <a:lnTo>
                  <a:pt x="2123810" y="2833600"/>
                </a:lnTo>
                <a:lnTo>
                  <a:pt x="2128180" y="2842340"/>
                </a:lnTo>
                <a:lnTo>
                  <a:pt x="2128180" y="2851081"/>
                </a:lnTo>
                <a:lnTo>
                  <a:pt x="2128180" y="2862005"/>
                </a:lnTo>
                <a:lnTo>
                  <a:pt x="2123810" y="2870745"/>
                </a:lnTo>
                <a:lnTo>
                  <a:pt x="2115070" y="2877300"/>
                </a:lnTo>
                <a:lnTo>
                  <a:pt x="2108515" y="2883855"/>
                </a:lnTo>
                <a:lnTo>
                  <a:pt x="2095405" y="2883855"/>
                </a:lnTo>
                <a:lnTo>
                  <a:pt x="2086665" y="2883855"/>
                </a:lnTo>
                <a:lnTo>
                  <a:pt x="2077925" y="2877300"/>
                </a:lnTo>
                <a:lnTo>
                  <a:pt x="2071370" y="2870745"/>
                </a:lnTo>
                <a:lnTo>
                  <a:pt x="2067000" y="2862005"/>
                </a:lnTo>
                <a:lnTo>
                  <a:pt x="2064815" y="2851081"/>
                </a:lnTo>
                <a:lnTo>
                  <a:pt x="2067000" y="2842340"/>
                </a:lnTo>
                <a:lnTo>
                  <a:pt x="2071370" y="2833600"/>
                </a:lnTo>
                <a:lnTo>
                  <a:pt x="2077925" y="2824861"/>
                </a:lnTo>
                <a:lnTo>
                  <a:pt x="2086665" y="2820490"/>
                </a:lnTo>
                <a:close/>
                <a:moveTo>
                  <a:pt x="2995621" y="2798645"/>
                </a:moveTo>
                <a:lnTo>
                  <a:pt x="3017471" y="2803014"/>
                </a:lnTo>
                <a:lnTo>
                  <a:pt x="3034951" y="2813939"/>
                </a:lnTo>
                <a:lnTo>
                  <a:pt x="3045876" y="2831419"/>
                </a:lnTo>
                <a:lnTo>
                  <a:pt x="3050246" y="2851083"/>
                </a:lnTo>
                <a:lnTo>
                  <a:pt x="3045876" y="2872932"/>
                </a:lnTo>
                <a:lnTo>
                  <a:pt x="3034951" y="2890413"/>
                </a:lnTo>
                <a:lnTo>
                  <a:pt x="3017471" y="2901338"/>
                </a:lnTo>
                <a:lnTo>
                  <a:pt x="2995621" y="2905707"/>
                </a:lnTo>
                <a:lnTo>
                  <a:pt x="2975956" y="2901338"/>
                </a:lnTo>
                <a:lnTo>
                  <a:pt x="2960661" y="2890413"/>
                </a:lnTo>
                <a:lnTo>
                  <a:pt x="2947551" y="2872932"/>
                </a:lnTo>
                <a:lnTo>
                  <a:pt x="2943181" y="2851083"/>
                </a:lnTo>
                <a:lnTo>
                  <a:pt x="2947551" y="2831419"/>
                </a:lnTo>
                <a:lnTo>
                  <a:pt x="2960661" y="2813939"/>
                </a:lnTo>
                <a:lnTo>
                  <a:pt x="2975956" y="2803014"/>
                </a:lnTo>
                <a:close/>
                <a:moveTo>
                  <a:pt x="3898023" y="2772429"/>
                </a:moveTo>
                <a:lnTo>
                  <a:pt x="3930797" y="2781170"/>
                </a:lnTo>
                <a:lnTo>
                  <a:pt x="3957017" y="2796464"/>
                </a:lnTo>
                <a:lnTo>
                  <a:pt x="3972312" y="2820499"/>
                </a:lnTo>
                <a:lnTo>
                  <a:pt x="3978867" y="2853273"/>
                </a:lnTo>
                <a:lnTo>
                  <a:pt x="3972312" y="2883862"/>
                </a:lnTo>
                <a:lnTo>
                  <a:pt x="3957017" y="2907898"/>
                </a:lnTo>
                <a:lnTo>
                  <a:pt x="3930797" y="2925378"/>
                </a:lnTo>
                <a:lnTo>
                  <a:pt x="3898023" y="2931932"/>
                </a:lnTo>
                <a:lnTo>
                  <a:pt x="3869618" y="2925378"/>
                </a:lnTo>
                <a:lnTo>
                  <a:pt x="3843398" y="2907898"/>
                </a:lnTo>
                <a:lnTo>
                  <a:pt x="3825918" y="2883862"/>
                </a:lnTo>
                <a:lnTo>
                  <a:pt x="3821548" y="2853273"/>
                </a:lnTo>
                <a:lnTo>
                  <a:pt x="3825918" y="2820499"/>
                </a:lnTo>
                <a:lnTo>
                  <a:pt x="3843398" y="2796464"/>
                </a:lnTo>
                <a:lnTo>
                  <a:pt x="3869618" y="2781170"/>
                </a:lnTo>
                <a:close/>
                <a:moveTo>
                  <a:pt x="4806979" y="2746215"/>
                </a:moveTo>
                <a:lnTo>
                  <a:pt x="4839754" y="2750585"/>
                </a:lnTo>
                <a:lnTo>
                  <a:pt x="4870344" y="2765880"/>
                </a:lnTo>
                <a:lnTo>
                  <a:pt x="4892194" y="2789913"/>
                </a:lnTo>
                <a:lnTo>
                  <a:pt x="4909674" y="2818319"/>
                </a:lnTo>
                <a:lnTo>
                  <a:pt x="4916229" y="2853277"/>
                </a:lnTo>
                <a:lnTo>
                  <a:pt x="4909674" y="2888236"/>
                </a:lnTo>
                <a:lnTo>
                  <a:pt x="4892194" y="2916641"/>
                </a:lnTo>
                <a:lnTo>
                  <a:pt x="4870344" y="2942861"/>
                </a:lnTo>
                <a:lnTo>
                  <a:pt x="4839754" y="2955972"/>
                </a:lnTo>
                <a:lnTo>
                  <a:pt x="4806979" y="2962528"/>
                </a:lnTo>
                <a:lnTo>
                  <a:pt x="4772019" y="2955972"/>
                </a:lnTo>
                <a:lnTo>
                  <a:pt x="4741429" y="2942861"/>
                </a:lnTo>
                <a:lnTo>
                  <a:pt x="4719579" y="2916641"/>
                </a:lnTo>
                <a:lnTo>
                  <a:pt x="4702099" y="2888236"/>
                </a:lnTo>
                <a:lnTo>
                  <a:pt x="4695544" y="2853277"/>
                </a:lnTo>
                <a:lnTo>
                  <a:pt x="4702099" y="2818319"/>
                </a:lnTo>
                <a:lnTo>
                  <a:pt x="4719579" y="2789913"/>
                </a:lnTo>
                <a:lnTo>
                  <a:pt x="4741429" y="2765880"/>
                </a:lnTo>
                <a:lnTo>
                  <a:pt x="4772019" y="2750585"/>
                </a:lnTo>
                <a:close/>
                <a:moveTo>
                  <a:pt x="5722490" y="2715626"/>
                </a:moveTo>
                <a:lnTo>
                  <a:pt x="5759634" y="2722180"/>
                </a:lnTo>
                <a:lnTo>
                  <a:pt x="5792409" y="2737476"/>
                </a:lnTo>
                <a:lnTo>
                  <a:pt x="5820814" y="2757142"/>
                </a:lnTo>
                <a:lnTo>
                  <a:pt x="5842664" y="2787730"/>
                </a:lnTo>
                <a:lnTo>
                  <a:pt x="5857959" y="2818320"/>
                </a:lnTo>
                <a:lnTo>
                  <a:pt x="5862329" y="2855464"/>
                </a:lnTo>
                <a:lnTo>
                  <a:pt x="5857959" y="2894792"/>
                </a:lnTo>
                <a:lnTo>
                  <a:pt x="5842664" y="2925384"/>
                </a:lnTo>
                <a:lnTo>
                  <a:pt x="5820814" y="2953790"/>
                </a:lnTo>
                <a:lnTo>
                  <a:pt x="5792409" y="2975638"/>
                </a:lnTo>
                <a:lnTo>
                  <a:pt x="5759634" y="2990934"/>
                </a:lnTo>
                <a:lnTo>
                  <a:pt x="5722490" y="2995303"/>
                </a:lnTo>
                <a:lnTo>
                  <a:pt x="5685345" y="2990934"/>
                </a:lnTo>
                <a:lnTo>
                  <a:pt x="5650385" y="2975638"/>
                </a:lnTo>
                <a:lnTo>
                  <a:pt x="5624165" y="2953790"/>
                </a:lnTo>
                <a:lnTo>
                  <a:pt x="5604500" y="2925384"/>
                </a:lnTo>
                <a:lnTo>
                  <a:pt x="5587020" y="2894792"/>
                </a:lnTo>
                <a:lnTo>
                  <a:pt x="5582650" y="2855464"/>
                </a:lnTo>
                <a:lnTo>
                  <a:pt x="5587020" y="2818320"/>
                </a:lnTo>
                <a:lnTo>
                  <a:pt x="5604500" y="2787730"/>
                </a:lnTo>
                <a:lnTo>
                  <a:pt x="5624165" y="2757142"/>
                </a:lnTo>
                <a:lnTo>
                  <a:pt x="5650385" y="2737476"/>
                </a:lnTo>
                <a:lnTo>
                  <a:pt x="5685345" y="2722180"/>
                </a:lnTo>
                <a:close/>
                <a:moveTo>
                  <a:pt x="6677332" y="2698146"/>
                </a:moveTo>
                <a:lnTo>
                  <a:pt x="6725401" y="2704701"/>
                </a:lnTo>
                <a:lnTo>
                  <a:pt x="6766916" y="2722180"/>
                </a:lnTo>
                <a:lnTo>
                  <a:pt x="6799691" y="2748401"/>
                </a:lnTo>
                <a:lnTo>
                  <a:pt x="6828096" y="2785546"/>
                </a:lnTo>
                <a:lnTo>
                  <a:pt x="6845576" y="2824874"/>
                </a:lnTo>
                <a:lnTo>
                  <a:pt x="6852131" y="2870757"/>
                </a:lnTo>
                <a:lnTo>
                  <a:pt x="6845576" y="2918829"/>
                </a:lnTo>
                <a:lnTo>
                  <a:pt x="6828096" y="2960342"/>
                </a:lnTo>
                <a:lnTo>
                  <a:pt x="6799691" y="2995303"/>
                </a:lnTo>
                <a:lnTo>
                  <a:pt x="6766916" y="3021520"/>
                </a:lnTo>
                <a:lnTo>
                  <a:pt x="6725401" y="3041186"/>
                </a:lnTo>
                <a:lnTo>
                  <a:pt x="6677332" y="3045556"/>
                </a:lnTo>
                <a:lnTo>
                  <a:pt x="6631447" y="3041186"/>
                </a:lnTo>
                <a:lnTo>
                  <a:pt x="6589932" y="3021520"/>
                </a:lnTo>
                <a:lnTo>
                  <a:pt x="6554972" y="2995303"/>
                </a:lnTo>
                <a:lnTo>
                  <a:pt x="6528752" y="2960342"/>
                </a:lnTo>
                <a:lnTo>
                  <a:pt x="6511272" y="2918829"/>
                </a:lnTo>
                <a:lnTo>
                  <a:pt x="6504717" y="2870757"/>
                </a:lnTo>
                <a:lnTo>
                  <a:pt x="6511272" y="2824874"/>
                </a:lnTo>
                <a:lnTo>
                  <a:pt x="6528752" y="2785546"/>
                </a:lnTo>
                <a:lnTo>
                  <a:pt x="6554972" y="2748401"/>
                </a:lnTo>
                <a:lnTo>
                  <a:pt x="6589932" y="2722180"/>
                </a:lnTo>
                <a:lnTo>
                  <a:pt x="6631447" y="2704701"/>
                </a:lnTo>
                <a:close/>
                <a:moveTo>
                  <a:pt x="7455188" y="2663187"/>
                </a:moveTo>
                <a:lnTo>
                  <a:pt x="7498888" y="2669741"/>
                </a:lnTo>
                <a:lnTo>
                  <a:pt x="7525108" y="2676296"/>
                </a:lnTo>
                <a:lnTo>
                  <a:pt x="7525108" y="3065222"/>
                </a:lnTo>
                <a:lnTo>
                  <a:pt x="7498888" y="3073963"/>
                </a:lnTo>
                <a:lnTo>
                  <a:pt x="7455188" y="3078334"/>
                </a:lnTo>
                <a:lnTo>
                  <a:pt x="7407118" y="3073963"/>
                </a:lnTo>
                <a:lnTo>
                  <a:pt x="7363419" y="3058667"/>
                </a:lnTo>
                <a:lnTo>
                  <a:pt x="7324089" y="3034631"/>
                </a:lnTo>
                <a:lnTo>
                  <a:pt x="7291314" y="3001858"/>
                </a:lnTo>
                <a:lnTo>
                  <a:pt x="7267279" y="2962528"/>
                </a:lnTo>
                <a:lnTo>
                  <a:pt x="7251984" y="2918829"/>
                </a:lnTo>
                <a:lnTo>
                  <a:pt x="7245429" y="2870757"/>
                </a:lnTo>
                <a:lnTo>
                  <a:pt x="7251984" y="2822688"/>
                </a:lnTo>
                <a:lnTo>
                  <a:pt x="7267279" y="2781176"/>
                </a:lnTo>
                <a:lnTo>
                  <a:pt x="7291314" y="2741846"/>
                </a:lnTo>
                <a:lnTo>
                  <a:pt x="7324089" y="2709071"/>
                </a:lnTo>
                <a:lnTo>
                  <a:pt x="7363419" y="2687220"/>
                </a:lnTo>
                <a:lnTo>
                  <a:pt x="7407118" y="2669741"/>
                </a:lnTo>
                <a:close/>
                <a:moveTo>
                  <a:pt x="769117" y="2606354"/>
                </a:moveTo>
                <a:lnTo>
                  <a:pt x="773488" y="2608539"/>
                </a:lnTo>
                <a:lnTo>
                  <a:pt x="777858" y="2610724"/>
                </a:lnTo>
                <a:lnTo>
                  <a:pt x="780043" y="2617279"/>
                </a:lnTo>
                <a:lnTo>
                  <a:pt x="777858" y="2621649"/>
                </a:lnTo>
                <a:lnTo>
                  <a:pt x="773488" y="2626019"/>
                </a:lnTo>
                <a:lnTo>
                  <a:pt x="769117" y="2628204"/>
                </a:lnTo>
                <a:lnTo>
                  <a:pt x="762562" y="2626019"/>
                </a:lnTo>
                <a:lnTo>
                  <a:pt x="760376" y="2621649"/>
                </a:lnTo>
                <a:lnTo>
                  <a:pt x="756007" y="2617279"/>
                </a:lnTo>
                <a:lnTo>
                  <a:pt x="760376" y="2610724"/>
                </a:lnTo>
                <a:lnTo>
                  <a:pt x="762562" y="2608539"/>
                </a:lnTo>
                <a:close/>
                <a:moveTo>
                  <a:pt x="1671517" y="2595435"/>
                </a:moveTo>
                <a:lnTo>
                  <a:pt x="1678072" y="2597619"/>
                </a:lnTo>
                <a:lnTo>
                  <a:pt x="1682442" y="2599804"/>
                </a:lnTo>
                <a:lnTo>
                  <a:pt x="1688997" y="2604174"/>
                </a:lnTo>
                <a:lnTo>
                  <a:pt x="1691182" y="2610729"/>
                </a:lnTo>
                <a:lnTo>
                  <a:pt x="1693368" y="2617284"/>
                </a:lnTo>
                <a:lnTo>
                  <a:pt x="1691182" y="2623839"/>
                </a:lnTo>
                <a:lnTo>
                  <a:pt x="1688997" y="2632579"/>
                </a:lnTo>
                <a:lnTo>
                  <a:pt x="1682442" y="2636949"/>
                </a:lnTo>
                <a:lnTo>
                  <a:pt x="1678072" y="2641318"/>
                </a:lnTo>
                <a:lnTo>
                  <a:pt x="1671517" y="2641318"/>
                </a:lnTo>
                <a:lnTo>
                  <a:pt x="1664963" y="2641318"/>
                </a:lnTo>
                <a:lnTo>
                  <a:pt x="1656222" y="2636949"/>
                </a:lnTo>
                <a:lnTo>
                  <a:pt x="1651853" y="2632579"/>
                </a:lnTo>
                <a:lnTo>
                  <a:pt x="1647482" y="2623839"/>
                </a:lnTo>
                <a:lnTo>
                  <a:pt x="1647482" y="2617284"/>
                </a:lnTo>
                <a:lnTo>
                  <a:pt x="1647482" y="2610729"/>
                </a:lnTo>
                <a:lnTo>
                  <a:pt x="1651853" y="2604174"/>
                </a:lnTo>
                <a:lnTo>
                  <a:pt x="1656222" y="2599804"/>
                </a:lnTo>
                <a:lnTo>
                  <a:pt x="1664963" y="2597619"/>
                </a:lnTo>
                <a:close/>
                <a:moveTo>
                  <a:pt x="2573918" y="2575773"/>
                </a:moveTo>
                <a:lnTo>
                  <a:pt x="2595768" y="2584513"/>
                </a:lnTo>
                <a:lnTo>
                  <a:pt x="2611063" y="2597622"/>
                </a:lnTo>
                <a:lnTo>
                  <a:pt x="2617618" y="2617287"/>
                </a:lnTo>
                <a:lnTo>
                  <a:pt x="2611063" y="2641322"/>
                </a:lnTo>
                <a:lnTo>
                  <a:pt x="2595768" y="2654432"/>
                </a:lnTo>
                <a:lnTo>
                  <a:pt x="2573918" y="2660987"/>
                </a:lnTo>
                <a:lnTo>
                  <a:pt x="2552068" y="2654432"/>
                </a:lnTo>
                <a:lnTo>
                  <a:pt x="2538958" y="2641322"/>
                </a:lnTo>
                <a:lnTo>
                  <a:pt x="2532403" y="2617287"/>
                </a:lnTo>
                <a:lnTo>
                  <a:pt x="2538958" y="2597622"/>
                </a:lnTo>
                <a:lnTo>
                  <a:pt x="2552068" y="2584513"/>
                </a:lnTo>
                <a:close/>
                <a:moveTo>
                  <a:pt x="3480690" y="2553927"/>
                </a:moveTo>
                <a:lnTo>
                  <a:pt x="3509095" y="2560482"/>
                </a:lnTo>
                <a:lnTo>
                  <a:pt x="3528760" y="2573592"/>
                </a:lnTo>
                <a:lnTo>
                  <a:pt x="3541870" y="2595442"/>
                </a:lnTo>
                <a:lnTo>
                  <a:pt x="3546240" y="2619477"/>
                </a:lnTo>
                <a:lnTo>
                  <a:pt x="3541870" y="2645696"/>
                </a:lnTo>
                <a:lnTo>
                  <a:pt x="3528760" y="2665362"/>
                </a:lnTo>
                <a:lnTo>
                  <a:pt x="3509095" y="2678472"/>
                </a:lnTo>
                <a:lnTo>
                  <a:pt x="3480690" y="2685026"/>
                </a:lnTo>
                <a:lnTo>
                  <a:pt x="3456655" y="2678472"/>
                </a:lnTo>
                <a:lnTo>
                  <a:pt x="3434805" y="2665362"/>
                </a:lnTo>
                <a:lnTo>
                  <a:pt x="3421695" y="2645696"/>
                </a:lnTo>
                <a:lnTo>
                  <a:pt x="3417325" y="2619477"/>
                </a:lnTo>
                <a:lnTo>
                  <a:pt x="3421695" y="2595442"/>
                </a:lnTo>
                <a:lnTo>
                  <a:pt x="3434805" y="2573592"/>
                </a:lnTo>
                <a:lnTo>
                  <a:pt x="3456655" y="2560482"/>
                </a:lnTo>
                <a:close/>
                <a:moveTo>
                  <a:pt x="4394016" y="2532082"/>
                </a:moveTo>
                <a:lnTo>
                  <a:pt x="4424606" y="2536452"/>
                </a:lnTo>
                <a:lnTo>
                  <a:pt x="4448641" y="2547378"/>
                </a:lnTo>
                <a:lnTo>
                  <a:pt x="4470491" y="2567042"/>
                </a:lnTo>
                <a:lnTo>
                  <a:pt x="4483601" y="2593263"/>
                </a:lnTo>
                <a:lnTo>
                  <a:pt x="4487971" y="2621668"/>
                </a:lnTo>
                <a:lnTo>
                  <a:pt x="4483601" y="2652257"/>
                </a:lnTo>
                <a:lnTo>
                  <a:pt x="4470491" y="2676293"/>
                </a:lnTo>
                <a:lnTo>
                  <a:pt x="4448641" y="2698142"/>
                </a:lnTo>
                <a:lnTo>
                  <a:pt x="4424606" y="2709065"/>
                </a:lnTo>
                <a:lnTo>
                  <a:pt x="4394016" y="2713437"/>
                </a:lnTo>
                <a:lnTo>
                  <a:pt x="4367796" y="2709065"/>
                </a:lnTo>
                <a:lnTo>
                  <a:pt x="4341576" y="2698142"/>
                </a:lnTo>
                <a:lnTo>
                  <a:pt x="4321911" y="2676293"/>
                </a:lnTo>
                <a:lnTo>
                  <a:pt x="4308801" y="2652257"/>
                </a:lnTo>
                <a:lnTo>
                  <a:pt x="4302246" y="2621668"/>
                </a:lnTo>
                <a:lnTo>
                  <a:pt x="4308801" y="2593263"/>
                </a:lnTo>
                <a:lnTo>
                  <a:pt x="4321911" y="2567042"/>
                </a:lnTo>
                <a:lnTo>
                  <a:pt x="4341576" y="2547378"/>
                </a:lnTo>
                <a:lnTo>
                  <a:pt x="4367796" y="2536452"/>
                </a:lnTo>
                <a:close/>
                <a:moveTo>
                  <a:pt x="5322638" y="2505864"/>
                </a:moveTo>
                <a:lnTo>
                  <a:pt x="5361967" y="2512419"/>
                </a:lnTo>
                <a:lnTo>
                  <a:pt x="5394742" y="2527714"/>
                </a:lnTo>
                <a:lnTo>
                  <a:pt x="5420962" y="2556119"/>
                </a:lnTo>
                <a:lnTo>
                  <a:pt x="5438442" y="2591079"/>
                </a:lnTo>
                <a:lnTo>
                  <a:pt x="5444997" y="2626040"/>
                </a:lnTo>
                <a:lnTo>
                  <a:pt x="5438442" y="2665368"/>
                </a:lnTo>
                <a:lnTo>
                  <a:pt x="5420962" y="2700331"/>
                </a:lnTo>
                <a:lnTo>
                  <a:pt x="5394742" y="2724364"/>
                </a:lnTo>
                <a:lnTo>
                  <a:pt x="5361967" y="2744031"/>
                </a:lnTo>
                <a:lnTo>
                  <a:pt x="5322638" y="2750585"/>
                </a:lnTo>
                <a:lnTo>
                  <a:pt x="5283308" y="2744031"/>
                </a:lnTo>
                <a:lnTo>
                  <a:pt x="5250533" y="2724364"/>
                </a:lnTo>
                <a:lnTo>
                  <a:pt x="5224313" y="2700331"/>
                </a:lnTo>
                <a:lnTo>
                  <a:pt x="5209018" y="2665368"/>
                </a:lnTo>
                <a:lnTo>
                  <a:pt x="5200278" y="2626040"/>
                </a:lnTo>
                <a:lnTo>
                  <a:pt x="5209018" y="2591079"/>
                </a:lnTo>
                <a:lnTo>
                  <a:pt x="5224313" y="2556119"/>
                </a:lnTo>
                <a:lnTo>
                  <a:pt x="5250533" y="2527714"/>
                </a:lnTo>
                <a:lnTo>
                  <a:pt x="5283308" y="2512419"/>
                </a:lnTo>
                <a:close/>
                <a:moveTo>
                  <a:pt x="6288404" y="2477459"/>
                </a:moveTo>
                <a:lnTo>
                  <a:pt x="6334288" y="2486199"/>
                </a:lnTo>
                <a:lnTo>
                  <a:pt x="6375803" y="2501494"/>
                </a:lnTo>
                <a:lnTo>
                  <a:pt x="6410763" y="2527715"/>
                </a:lnTo>
                <a:lnTo>
                  <a:pt x="6434798" y="2562676"/>
                </a:lnTo>
                <a:lnTo>
                  <a:pt x="6454463" y="2604191"/>
                </a:lnTo>
                <a:lnTo>
                  <a:pt x="6458833" y="2647891"/>
                </a:lnTo>
                <a:lnTo>
                  <a:pt x="6454463" y="2693777"/>
                </a:lnTo>
                <a:lnTo>
                  <a:pt x="6434798" y="2735289"/>
                </a:lnTo>
                <a:lnTo>
                  <a:pt x="6410763" y="2765880"/>
                </a:lnTo>
                <a:lnTo>
                  <a:pt x="6375803" y="2794285"/>
                </a:lnTo>
                <a:lnTo>
                  <a:pt x="6334288" y="2809581"/>
                </a:lnTo>
                <a:lnTo>
                  <a:pt x="6288404" y="2816134"/>
                </a:lnTo>
                <a:lnTo>
                  <a:pt x="6244704" y="2809581"/>
                </a:lnTo>
                <a:lnTo>
                  <a:pt x="6205374" y="2794285"/>
                </a:lnTo>
                <a:lnTo>
                  <a:pt x="6170414" y="2765880"/>
                </a:lnTo>
                <a:lnTo>
                  <a:pt x="6144194" y="2735289"/>
                </a:lnTo>
                <a:lnTo>
                  <a:pt x="6126714" y="2693777"/>
                </a:lnTo>
                <a:lnTo>
                  <a:pt x="6122344" y="2647891"/>
                </a:lnTo>
                <a:lnTo>
                  <a:pt x="6126714" y="2604191"/>
                </a:lnTo>
                <a:lnTo>
                  <a:pt x="6144194" y="2562676"/>
                </a:lnTo>
                <a:lnTo>
                  <a:pt x="6170414" y="2527715"/>
                </a:lnTo>
                <a:lnTo>
                  <a:pt x="6205374" y="2501494"/>
                </a:lnTo>
                <a:lnTo>
                  <a:pt x="6244704" y="2486199"/>
                </a:lnTo>
                <a:close/>
                <a:moveTo>
                  <a:pt x="343043" y="2372559"/>
                </a:moveTo>
                <a:lnTo>
                  <a:pt x="349598" y="2374744"/>
                </a:lnTo>
                <a:lnTo>
                  <a:pt x="353969" y="2376929"/>
                </a:lnTo>
                <a:lnTo>
                  <a:pt x="353969" y="2385669"/>
                </a:lnTo>
                <a:lnTo>
                  <a:pt x="353969" y="2390038"/>
                </a:lnTo>
                <a:lnTo>
                  <a:pt x="349598" y="2394408"/>
                </a:lnTo>
                <a:lnTo>
                  <a:pt x="343043" y="2396593"/>
                </a:lnTo>
                <a:lnTo>
                  <a:pt x="338673" y="2394408"/>
                </a:lnTo>
                <a:lnTo>
                  <a:pt x="334302" y="2390038"/>
                </a:lnTo>
                <a:lnTo>
                  <a:pt x="334302" y="2385669"/>
                </a:lnTo>
                <a:lnTo>
                  <a:pt x="334302" y="2376929"/>
                </a:lnTo>
                <a:lnTo>
                  <a:pt x="338673" y="2374744"/>
                </a:lnTo>
                <a:close/>
                <a:moveTo>
                  <a:pt x="1249814" y="2368193"/>
                </a:moveTo>
                <a:lnTo>
                  <a:pt x="1254184" y="2370378"/>
                </a:lnTo>
                <a:lnTo>
                  <a:pt x="1260738" y="2372562"/>
                </a:lnTo>
                <a:lnTo>
                  <a:pt x="1265108" y="2379117"/>
                </a:lnTo>
                <a:lnTo>
                  <a:pt x="1265108" y="2385672"/>
                </a:lnTo>
                <a:lnTo>
                  <a:pt x="1265108" y="2392227"/>
                </a:lnTo>
                <a:lnTo>
                  <a:pt x="1260738" y="2396597"/>
                </a:lnTo>
                <a:lnTo>
                  <a:pt x="1254184" y="2400967"/>
                </a:lnTo>
                <a:lnTo>
                  <a:pt x="1249814" y="2400967"/>
                </a:lnTo>
                <a:lnTo>
                  <a:pt x="1243259" y="2400967"/>
                </a:lnTo>
                <a:lnTo>
                  <a:pt x="1238888" y="2396597"/>
                </a:lnTo>
                <a:lnTo>
                  <a:pt x="1234519" y="2392227"/>
                </a:lnTo>
                <a:lnTo>
                  <a:pt x="1234519" y="2385672"/>
                </a:lnTo>
                <a:lnTo>
                  <a:pt x="1234519" y="2379117"/>
                </a:lnTo>
                <a:lnTo>
                  <a:pt x="1238888" y="2372562"/>
                </a:lnTo>
                <a:lnTo>
                  <a:pt x="1243259" y="2370378"/>
                </a:lnTo>
                <a:close/>
                <a:moveTo>
                  <a:pt x="7007264" y="2361653"/>
                </a:moveTo>
                <a:lnTo>
                  <a:pt x="7055334" y="2368207"/>
                </a:lnTo>
                <a:lnTo>
                  <a:pt x="7096849" y="2387873"/>
                </a:lnTo>
                <a:lnTo>
                  <a:pt x="7133994" y="2414093"/>
                </a:lnTo>
                <a:lnTo>
                  <a:pt x="7164584" y="2451239"/>
                </a:lnTo>
                <a:lnTo>
                  <a:pt x="7182064" y="2494939"/>
                </a:lnTo>
                <a:lnTo>
                  <a:pt x="7188619" y="2545195"/>
                </a:lnTo>
                <a:lnTo>
                  <a:pt x="7182064" y="2593266"/>
                </a:lnTo>
                <a:lnTo>
                  <a:pt x="7164584" y="2636963"/>
                </a:lnTo>
                <a:lnTo>
                  <a:pt x="7133994" y="2671926"/>
                </a:lnTo>
                <a:lnTo>
                  <a:pt x="7096849" y="2702515"/>
                </a:lnTo>
                <a:lnTo>
                  <a:pt x="7055334" y="2719995"/>
                </a:lnTo>
                <a:lnTo>
                  <a:pt x="7007264" y="2726551"/>
                </a:lnTo>
                <a:lnTo>
                  <a:pt x="6959195" y="2719995"/>
                </a:lnTo>
                <a:lnTo>
                  <a:pt x="6915495" y="2702515"/>
                </a:lnTo>
                <a:lnTo>
                  <a:pt x="6876165" y="2671926"/>
                </a:lnTo>
                <a:lnTo>
                  <a:pt x="6847760" y="2636963"/>
                </a:lnTo>
                <a:lnTo>
                  <a:pt x="6830280" y="2593266"/>
                </a:lnTo>
                <a:lnTo>
                  <a:pt x="6823725" y="2545195"/>
                </a:lnTo>
                <a:lnTo>
                  <a:pt x="6830280" y="2494939"/>
                </a:lnTo>
                <a:lnTo>
                  <a:pt x="6847760" y="2451239"/>
                </a:lnTo>
                <a:lnTo>
                  <a:pt x="6876165" y="2414093"/>
                </a:lnTo>
                <a:lnTo>
                  <a:pt x="6915495" y="2387873"/>
                </a:lnTo>
                <a:lnTo>
                  <a:pt x="6959195" y="2368207"/>
                </a:lnTo>
                <a:close/>
                <a:moveTo>
                  <a:pt x="2158770" y="2355087"/>
                </a:moveTo>
                <a:lnTo>
                  <a:pt x="2167510" y="2357271"/>
                </a:lnTo>
                <a:lnTo>
                  <a:pt x="2176250" y="2361642"/>
                </a:lnTo>
                <a:lnTo>
                  <a:pt x="2182805" y="2368196"/>
                </a:lnTo>
                <a:lnTo>
                  <a:pt x="2187175" y="2374751"/>
                </a:lnTo>
                <a:lnTo>
                  <a:pt x="2189360" y="2387861"/>
                </a:lnTo>
                <a:lnTo>
                  <a:pt x="2187175" y="2396601"/>
                </a:lnTo>
                <a:lnTo>
                  <a:pt x="2182805" y="2405342"/>
                </a:lnTo>
                <a:lnTo>
                  <a:pt x="2176250" y="2411897"/>
                </a:lnTo>
                <a:lnTo>
                  <a:pt x="2167510" y="2416267"/>
                </a:lnTo>
                <a:lnTo>
                  <a:pt x="2158770" y="2416267"/>
                </a:lnTo>
                <a:lnTo>
                  <a:pt x="2147845" y="2416267"/>
                </a:lnTo>
                <a:lnTo>
                  <a:pt x="2139105" y="2411897"/>
                </a:lnTo>
                <a:lnTo>
                  <a:pt x="2132550" y="2405342"/>
                </a:lnTo>
                <a:lnTo>
                  <a:pt x="2128180" y="2396601"/>
                </a:lnTo>
                <a:lnTo>
                  <a:pt x="2125995" y="2387861"/>
                </a:lnTo>
                <a:lnTo>
                  <a:pt x="2128180" y="2374751"/>
                </a:lnTo>
                <a:lnTo>
                  <a:pt x="2132550" y="2368196"/>
                </a:lnTo>
                <a:lnTo>
                  <a:pt x="2139105" y="2361642"/>
                </a:lnTo>
                <a:lnTo>
                  <a:pt x="2147845" y="2357271"/>
                </a:lnTo>
                <a:close/>
                <a:moveTo>
                  <a:pt x="3069911" y="2335425"/>
                </a:moveTo>
                <a:lnTo>
                  <a:pt x="3089576" y="2339794"/>
                </a:lnTo>
                <a:lnTo>
                  <a:pt x="3109241" y="2350719"/>
                </a:lnTo>
                <a:lnTo>
                  <a:pt x="3120166" y="2368199"/>
                </a:lnTo>
                <a:lnTo>
                  <a:pt x="3124536" y="2390049"/>
                </a:lnTo>
                <a:lnTo>
                  <a:pt x="3120166" y="2409714"/>
                </a:lnTo>
                <a:lnTo>
                  <a:pt x="3109241" y="2425009"/>
                </a:lnTo>
                <a:lnTo>
                  <a:pt x="3089576" y="2438119"/>
                </a:lnTo>
                <a:lnTo>
                  <a:pt x="3069911" y="2442489"/>
                </a:lnTo>
                <a:lnTo>
                  <a:pt x="3048061" y="2438119"/>
                </a:lnTo>
                <a:lnTo>
                  <a:pt x="3032766" y="2425009"/>
                </a:lnTo>
                <a:lnTo>
                  <a:pt x="3021841" y="2409714"/>
                </a:lnTo>
                <a:lnTo>
                  <a:pt x="3017471" y="2390049"/>
                </a:lnTo>
                <a:lnTo>
                  <a:pt x="3021841" y="2368199"/>
                </a:lnTo>
                <a:lnTo>
                  <a:pt x="3032766" y="2350719"/>
                </a:lnTo>
                <a:lnTo>
                  <a:pt x="3048061" y="2339794"/>
                </a:lnTo>
                <a:close/>
                <a:moveTo>
                  <a:pt x="3989792" y="2313579"/>
                </a:moveTo>
                <a:lnTo>
                  <a:pt x="4022566" y="2320133"/>
                </a:lnTo>
                <a:lnTo>
                  <a:pt x="4046601" y="2337614"/>
                </a:lnTo>
                <a:lnTo>
                  <a:pt x="4064081" y="2361649"/>
                </a:lnTo>
                <a:lnTo>
                  <a:pt x="4070636" y="2392239"/>
                </a:lnTo>
                <a:lnTo>
                  <a:pt x="4064081" y="2422829"/>
                </a:lnTo>
                <a:lnTo>
                  <a:pt x="4046601" y="2449048"/>
                </a:lnTo>
                <a:lnTo>
                  <a:pt x="4022566" y="2464343"/>
                </a:lnTo>
                <a:lnTo>
                  <a:pt x="3989792" y="2470899"/>
                </a:lnTo>
                <a:lnTo>
                  <a:pt x="3961387" y="2464343"/>
                </a:lnTo>
                <a:lnTo>
                  <a:pt x="3935167" y="2449048"/>
                </a:lnTo>
                <a:lnTo>
                  <a:pt x="3919872" y="2422829"/>
                </a:lnTo>
                <a:lnTo>
                  <a:pt x="3913317" y="2392239"/>
                </a:lnTo>
                <a:lnTo>
                  <a:pt x="3919872" y="2361649"/>
                </a:lnTo>
                <a:lnTo>
                  <a:pt x="3935167" y="2337614"/>
                </a:lnTo>
                <a:lnTo>
                  <a:pt x="3961387" y="2320133"/>
                </a:lnTo>
                <a:close/>
                <a:moveTo>
                  <a:pt x="4927154" y="2293918"/>
                </a:moveTo>
                <a:lnTo>
                  <a:pt x="4962113" y="2300473"/>
                </a:lnTo>
                <a:lnTo>
                  <a:pt x="4990518" y="2313583"/>
                </a:lnTo>
                <a:lnTo>
                  <a:pt x="5014553" y="2337617"/>
                </a:lnTo>
                <a:lnTo>
                  <a:pt x="5029848" y="2366022"/>
                </a:lnTo>
                <a:lnTo>
                  <a:pt x="5034218" y="2400984"/>
                </a:lnTo>
                <a:lnTo>
                  <a:pt x="5029848" y="2435944"/>
                </a:lnTo>
                <a:lnTo>
                  <a:pt x="5014553" y="2464350"/>
                </a:lnTo>
                <a:lnTo>
                  <a:pt x="4990518" y="2488385"/>
                </a:lnTo>
                <a:lnTo>
                  <a:pt x="4962113" y="2501494"/>
                </a:lnTo>
                <a:lnTo>
                  <a:pt x="4927154" y="2508051"/>
                </a:lnTo>
                <a:lnTo>
                  <a:pt x="4892194" y="2501494"/>
                </a:lnTo>
                <a:lnTo>
                  <a:pt x="4863789" y="2488385"/>
                </a:lnTo>
                <a:lnTo>
                  <a:pt x="4839754" y="2464350"/>
                </a:lnTo>
                <a:lnTo>
                  <a:pt x="4826644" y="2435944"/>
                </a:lnTo>
                <a:lnTo>
                  <a:pt x="4820089" y="2400984"/>
                </a:lnTo>
                <a:lnTo>
                  <a:pt x="4826644" y="2366022"/>
                </a:lnTo>
                <a:lnTo>
                  <a:pt x="4839754" y="2337617"/>
                </a:lnTo>
                <a:lnTo>
                  <a:pt x="4863789" y="2313583"/>
                </a:lnTo>
                <a:lnTo>
                  <a:pt x="4892194" y="2300473"/>
                </a:lnTo>
                <a:close/>
                <a:moveTo>
                  <a:pt x="5903844" y="2269882"/>
                </a:moveTo>
                <a:lnTo>
                  <a:pt x="5940989" y="2276436"/>
                </a:lnTo>
                <a:lnTo>
                  <a:pt x="5978134" y="2291732"/>
                </a:lnTo>
                <a:lnTo>
                  <a:pt x="6010909" y="2315766"/>
                </a:lnTo>
                <a:lnTo>
                  <a:pt x="6032759" y="2346358"/>
                </a:lnTo>
                <a:lnTo>
                  <a:pt x="6048054" y="2383503"/>
                </a:lnTo>
                <a:lnTo>
                  <a:pt x="6056794" y="2422832"/>
                </a:lnTo>
                <a:lnTo>
                  <a:pt x="6048054" y="2464349"/>
                </a:lnTo>
                <a:lnTo>
                  <a:pt x="6032759" y="2501494"/>
                </a:lnTo>
                <a:lnTo>
                  <a:pt x="6010909" y="2534270"/>
                </a:lnTo>
                <a:lnTo>
                  <a:pt x="5978134" y="2556120"/>
                </a:lnTo>
                <a:lnTo>
                  <a:pt x="5940989" y="2571415"/>
                </a:lnTo>
                <a:lnTo>
                  <a:pt x="5903844" y="2575784"/>
                </a:lnTo>
                <a:lnTo>
                  <a:pt x="5862330" y="2571415"/>
                </a:lnTo>
                <a:lnTo>
                  <a:pt x="5825185" y="2556120"/>
                </a:lnTo>
                <a:lnTo>
                  <a:pt x="5792410" y="2534270"/>
                </a:lnTo>
                <a:lnTo>
                  <a:pt x="5770560" y="2501494"/>
                </a:lnTo>
                <a:lnTo>
                  <a:pt x="5755265" y="2464349"/>
                </a:lnTo>
                <a:lnTo>
                  <a:pt x="5748710" y="2422832"/>
                </a:lnTo>
                <a:lnTo>
                  <a:pt x="5755265" y="2383503"/>
                </a:lnTo>
                <a:lnTo>
                  <a:pt x="5770560" y="2346358"/>
                </a:lnTo>
                <a:lnTo>
                  <a:pt x="5792410" y="2315766"/>
                </a:lnTo>
                <a:lnTo>
                  <a:pt x="5825185" y="2291732"/>
                </a:lnTo>
                <a:lnTo>
                  <a:pt x="5862330" y="2276436"/>
                </a:lnTo>
                <a:close/>
                <a:moveTo>
                  <a:pt x="7455188" y="2232736"/>
                </a:moveTo>
                <a:lnTo>
                  <a:pt x="7503258" y="2237107"/>
                </a:lnTo>
                <a:lnTo>
                  <a:pt x="7525108" y="2245846"/>
                </a:lnTo>
                <a:lnTo>
                  <a:pt x="7525108" y="2602007"/>
                </a:lnTo>
                <a:lnTo>
                  <a:pt x="7503258" y="2610746"/>
                </a:lnTo>
                <a:lnTo>
                  <a:pt x="7455188" y="2617300"/>
                </a:lnTo>
                <a:lnTo>
                  <a:pt x="7404933" y="2610746"/>
                </a:lnTo>
                <a:lnTo>
                  <a:pt x="7356864" y="2591081"/>
                </a:lnTo>
                <a:lnTo>
                  <a:pt x="7317534" y="2560490"/>
                </a:lnTo>
                <a:lnTo>
                  <a:pt x="7286944" y="2521160"/>
                </a:lnTo>
                <a:lnTo>
                  <a:pt x="7269464" y="2475275"/>
                </a:lnTo>
                <a:lnTo>
                  <a:pt x="7262909" y="2422832"/>
                </a:lnTo>
                <a:lnTo>
                  <a:pt x="7269464" y="2372578"/>
                </a:lnTo>
                <a:lnTo>
                  <a:pt x="7286944" y="2326693"/>
                </a:lnTo>
                <a:lnTo>
                  <a:pt x="7317534" y="2287363"/>
                </a:lnTo>
                <a:lnTo>
                  <a:pt x="7356864" y="2256773"/>
                </a:lnTo>
                <a:lnTo>
                  <a:pt x="7404933" y="2239292"/>
                </a:lnTo>
                <a:close/>
                <a:moveTo>
                  <a:pt x="833573" y="2143135"/>
                </a:moveTo>
                <a:cubicBezTo>
                  <a:pt x="839005" y="2143135"/>
                  <a:pt x="843406" y="2147538"/>
                  <a:pt x="843406" y="2152968"/>
                </a:cubicBezTo>
                <a:cubicBezTo>
                  <a:pt x="843406" y="2158398"/>
                  <a:pt x="839005" y="2162800"/>
                  <a:pt x="833573" y="2162800"/>
                </a:cubicBezTo>
                <a:cubicBezTo>
                  <a:pt x="828143" y="2162800"/>
                  <a:pt x="823740" y="2158398"/>
                  <a:pt x="823740" y="2152968"/>
                </a:cubicBezTo>
                <a:cubicBezTo>
                  <a:pt x="823740" y="2147538"/>
                  <a:pt x="828143" y="2143135"/>
                  <a:pt x="833573" y="2143135"/>
                </a:cubicBezTo>
                <a:close/>
                <a:moveTo>
                  <a:pt x="1745806" y="2134399"/>
                </a:moveTo>
                <a:lnTo>
                  <a:pt x="1752361" y="2136584"/>
                </a:lnTo>
                <a:lnTo>
                  <a:pt x="1761101" y="2140954"/>
                </a:lnTo>
                <a:lnTo>
                  <a:pt x="1765471" y="2147509"/>
                </a:lnTo>
                <a:lnTo>
                  <a:pt x="1767656" y="2154064"/>
                </a:lnTo>
                <a:lnTo>
                  <a:pt x="1765471" y="2162803"/>
                </a:lnTo>
                <a:lnTo>
                  <a:pt x="1761101" y="2169358"/>
                </a:lnTo>
                <a:lnTo>
                  <a:pt x="1752361" y="2173728"/>
                </a:lnTo>
                <a:lnTo>
                  <a:pt x="1745806" y="2175913"/>
                </a:lnTo>
                <a:lnTo>
                  <a:pt x="1737066" y="2173728"/>
                </a:lnTo>
                <a:lnTo>
                  <a:pt x="1730511" y="2169358"/>
                </a:lnTo>
                <a:lnTo>
                  <a:pt x="1726141" y="2162803"/>
                </a:lnTo>
                <a:lnTo>
                  <a:pt x="1723956" y="2154064"/>
                </a:lnTo>
                <a:lnTo>
                  <a:pt x="1726141" y="2147509"/>
                </a:lnTo>
                <a:lnTo>
                  <a:pt x="1730511" y="2140954"/>
                </a:lnTo>
                <a:lnTo>
                  <a:pt x="1737066" y="2136584"/>
                </a:lnTo>
                <a:close/>
                <a:moveTo>
                  <a:pt x="6589932" y="2121301"/>
                </a:moveTo>
                <a:lnTo>
                  <a:pt x="6633631" y="2125671"/>
                </a:lnTo>
                <a:lnTo>
                  <a:pt x="6675146" y="2145336"/>
                </a:lnTo>
                <a:lnTo>
                  <a:pt x="6710106" y="2169371"/>
                </a:lnTo>
                <a:lnTo>
                  <a:pt x="6736326" y="2204331"/>
                </a:lnTo>
                <a:lnTo>
                  <a:pt x="6753806" y="2245846"/>
                </a:lnTo>
                <a:lnTo>
                  <a:pt x="6760361" y="2291732"/>
                </a:lnTo>
                <a:lnTo>
                  <a:pt x="6753806" y="2335432"/>
                </a:lnTo>
                <a:lnTo>
                  <a:pt x="6736326" y="2374762"/>
                </a:lnTo>
                <a:lnTo>
                  <a:pt x="6710106" y="2409722"/>
                </a:lnTo>
                <a:lnTo>
                  <a:pt x="6675146" y="2435942"/>
                </a:lnTo>
                <a:lnTo>
                  <a:pt x="6633631" y="2453423"/>
                </a:lnTo>
                <a:lnTo>
                  <a:pt x="6589932" y="2459978"/>
                </a:lnTo>
                <a:lnTo>
                  <a:pt x="6544047" y="2453423"/>
                </a:lnTo>
                <a:lnTo>
                  <a:pt x="6506902" y="2435942"/>
                </a:lnTo>
                <a:lnTo>
                  <a:pt x="6471942" y="2409722"/>
                </a:lnTo>
                <a:lnTo>
                  <a:pt x="6443537" y="2374762"/>
                </a:lnTo>
                <a:lnTo>
                  <a:pt x="6428242" y="2335432"/>
                </a:lnTo>
                <a:lnTo>
                  <a:pt x="6421687" y="2291732"/>
                </a:lnTo>
                <a:lnTo>
                  <a:pt x="6428242" y="2245846"/>
                </a:lnTo>
                <a:lnTo>
                  <a:pt x="6443537" y="2204331"/>
                </a:lnTo>
                <a:lnTo>
                  <a:pt x="6471942" y="2169371"/>
                </a:lnTo>
                <a:lnTo>
                  <a:pt x="6506902" y="2145336"/>
                </a:lnTo>
                <a:lnTo>
                  <a:pt x="6544047" y="2125671"/>
                </a:lnTo>
                <a:close/>
                <a:moveTo>
                  <a:pt x="2663503" y="2116922"/>
                </a:moveTo>
                <a:lnTo>
                  <a:pt x="2683168" y="2123477"/>
                </a:lnTo>
                <a:lnTo>
                  <a:pt x="2696278" y="2138772"/>
                </a:lnTo>
                <a:lnTo>
                  <a:pt x="2702833" y="2158437"/>
                </a:lnTo>
                <a:lnTo>
                  <a:pt x="2696278" y="2178102"/>
                </a:lnTo>
                <a:lnTo>
                  <a:pt x="2683168" y="2193397"/>
                </a:lnTo>
                <a:lnTo>
                  <a:pt x="2663503" y="2197767"/>
                </a:lnTo>
                <a:lnTo>
                  <a:pt x="2641653" y="2193397"/>
                </a:lnTo>
                <a:lnTo>
                  <a:pt x="2628543" y="2178102"/>
                </a:lnTo>
                <a:lnTo>
                  <a:pt x="2624173" y="2158437"/>
                </a:lnTo>
                <a:lnTo>
                  <a:pt x="2628543" y="2138772"/>
                </a:lnTo>
                <a:lnTo>
                  <a:pt x="2641653" y="2123477"/>
                </a:lnTo>
                <a:close/>
                <a:moveTo>
                  <a:pt x="3589939" y="2101632"/>
                </a:moveTo>
                <a:lnTo>
                  <a:pt x="3613974" y="2106002"/>
                </a:lnTo>
                <a:lnTo>
                  <a:pt x="3633639" y="2119112"/>
                </a:lnTo>
                <a:lnTo>
                  <a:pt x="3646749" y="2138777"/>
                </a:lnTo>
                <a:lnTo>
                  <a:pt x="3651119" y="2162812"/>
                </a:lnTo>
                <a:lnTo>
                  <a:pt x="3646749" y="2189032"/>
                </a:lnTo>
                <a:lnTo>
                  <a:pt x="3633639" y="2208697"/>
                </a:lnTo>
                <a:lnTo>
                  <a:pt x="3613974" y="2219621"/>
                </a:lnTo>
                <a:lnTo>
                  <a:pt x="3589939" y="2226177"/>
                </a:lnTo>
                <a:lnTo>
                  <a:pt x="3565904" y="2219621"/>
                </a:lnTo>
                <a:lnTo>
                  <a:pt x="3544054" y="2208697"/>
                </a:lnTo>
                <a:lnTo>
                  <a:pt x="3533129" y="2189032"/>
                </a:lnTo>
                <a:lnTo>
                  <a:pt x="3526574" y="2162812"/>
                </a:lnTo>
                <a:lnTo>
                  <a:pt x="3533129" y="2138777"/>
                </a:lnTo>
                <a:lnTo>
                  <a:pt x="3544054" y="2119112"/>
                </a:lnTo>
                <a:lnTo>
                  <a:pt x="3565904" y="2106002"/>
                </a:lnTo>
                <a:close/>
                <a:moveTo>
                  <a:pt x="4533856" y="2071052"/>
                </a:moveTo>
                <a:lnTo>
                  <a:pt x="4566630" y="2075421"/>
                </a:lnTo>
                <a:lnTo>
                  <a:pt x="4592850" y="2092901"/>
                </a:lnTo>
                <a:lnTo>
                  <a:pt x="4616885" y="2112561"/>
                </a:lnTo>
                <a:lnTo>
                  <a:pt x="4632180" y="2143151"/>
                </a:lnTo>
                <a:lnTo>
                  <a:pt x="4636550" y="2173741"/>
                </a:lnTo>
                <a:lnTo>
                  <a:pt x="4632180" y="2206517"/>
                </a:lnTo>
                <a:lnTo>
                  <a:pt x="4616885" y="2234922"/>
                </a:lnTo>
                <a:lnTo>
                  <a:pt x="4592850" y="2256771"/>
                </a:lnTo>
                <a:lnTo>
                  <a:pt x="4566630" y="2269882"/>
                </a:lnTo>
                <a:lnTo>
                  <a:pt x="4533856" y="2276436"/>
                </a:lnTo>
                <a:lnTo>
                  <a:pt x="4501081" y="2269882"/>
                </a:lnTo>
                <a:lnTo>
                  <a:pt x="4472676" y="2256771"/>
                </a:lnTo>
                <a:lnTo>
                  <a:pt x="4450826" y="2234922"/>
                </a:lnTo>
                <a:lnTo>
                  <a:pt x="4435531" y="2206517"/>
                </a:lnTo>
                <a:lnTo>
                  <a:pt x="4431161" y="2173741"/>
                </a:lnTo>
                <a:lnTo>
                  <a:pt x="4435531" y="2143151"/>
                </a:lnTo>
                <a:lnTo>
                  <a:pt x="4450826" y="2112561"/>
                </a:lnTo>
                <a:lnTo>
                  <a:pt x="4472676" y="2092901"/>
                </a:lnTo>
                <a:lnTo>
                  <a:pt x="4501081" y="2075421"/>
                </a:lnTo>
                <a:close/>
                <a:moveTo>
                  <a:pt x="5514917" y="2068869"/>
                </a:moveTo>
                <a:lnTo>
                  <a:pt x="5556432" y="2075424"/>
                </a:lnTo>
                <a:lnTo>
                  <a:pt x="5589207" y="2095088"/>
                </a:lnTo>
                <a:lnTo>
                  <a:pt x="5619797" y="2121301"/>
                </a:lnTo>
                <a:lnTo>
                  <a:pt x="5637277" y="2158444"/>
                </a:lnTo>
                <a:lnTo>
                  <a:pt x="5643832" y="2199959"/>
                </a:lnTo>
                <a:lnTo>
                  <a:pt x="5637277" y="2241476"/>
                </a:lnTo>
                <a:lnTo>
                  <a:pt x="5619797" y="2276436"/>
                </a:lnTo>
                <a:lnTo>
                  <a:pt x="5589207" y="2304841"/>
                </a:lnTo>
                <a:lnTo>
                  <a:pt x="5556432" y="2322321"/>
                </a:lnTo>
                <a:lnTo>
                  <a:pt x="5514917" y="2328877"/>
                </a:lnTo>
                <a:lnTo>
                  <a:pt x="5473402" y="2322321"/>
                </a:lnTo>
                <a:lnTo>
                  <a:pt x="5436257" y="2304841"/>
                </a:lnTo>
                <a:lnTo>
                  <a:pt x="5410037" y="2276436"/>
                </a:lnTo>
                <a:lnTo>
                  <a:pt x="5388187" y="2241476"/>
                </a:lnTo>
                <a:lnTo>
                  <a:pt x="5383817" y="2199959"/>
                </a:lnTo>
                <a:lnTo>
                  <a:pt x="5388187" y="2158444"/>
                </a:lnTo>
                <a:lnTo>
                  <a:pt x="5410037" y="2121301"/>
                </a:lnTo>
                <a:lnTo>
                  <a:pt x="5436257" y="2095088"/>
                </a:lnTo>
                <a:lnTo>
                  <a:pt x="5473402" y="2075424"/>
                </a:lnTo>
                <a:close/>
                <a:moveTo>
                  <a:pt x="1330659" y="1909345"/>
                </a:moveTo>
                <a:lnTo>
                  <a:pt x="1337214" y="1909345"/>
                </a:lnTo>
                <a:lnTo>
                  <a:pt x="1341585" y="1909345"/>
                </a:lnTo>
                <a:lnTo>
                  <a:pt x="1345954" y="1913715"/>
                </a:lnTo>
                <a:lnTo>
                  <a:pt x="1350324" y="1918085"/>
                </a:lnTo>
                <a:lnTo>
                  <a:pt x="1350324" y="1922455"/>
                </a:lnTo>
                <a:lnTo>
                  <a:pt x="1350324" y="1929010"/>
                </a:lnTo>
                <a:lnTo>
                  <a:pt x="1345954" y="1935565"/>
                </a:lnTo>
                <a:lnTo>
                  <a:pt x="1341585" y="1937750"/>
                </a:lnTo>
                <a:lnTo>
                  <a:pt x="1337214" y="1939935"/>
                </a:lnTo>
                <a:lnTo>
                  <a:pt x="1330659" y="1937750"/>
                </a:lnTo>
                <a:lnTo>
                  <a:pt x="1326289" y="1935565"/>
                </a:lnTo>
                <a:lnTo>
                  <a:pt x="1324104" y="1929010"/>
                </a:lnTo>
                <a:lnTo>
                  <a:pt x="1321918" y="1922455"/>
                </a:lnTo>
                <a:lnTo>
                  <a:pt x="1324104" y="1918085"/>
                </a:lnTo>
                <a:lnTo>
                  <a:pt x="1326289" y="1913715"/>
                </a:lnTo>
                <a:close/>
                <a:moveTo>
                  <a:pt x="421703" y="1909341"/>
                </a:moveTo>
                <a:lnTo>
                  <a:pt x="426072" y="1911526"/>
                </a:lnTo>
                <a:lnTo>
                  <a:pt x="430443" y="1915896"/>
                </a:lnTo>
                <a:lnTo>
                  <a:pt x="432627" y="1920266"/>
                </a:lnTo>
                <a:lnTo>
                  <a:pt x="430443" y="1926821"/>
                </a:lnTo>
                <a:lnTo>
                  <a:pt x="426072" y="1929005"/>
                </a:lnTo>
                <a:lnTo>
                  <a:pt x="421703" y="1933375"/>
                </a:lnTo>
                <a:lnTo>
                  <a:pt x="415148" y="1929005"/>
                </a:lnTo>
                <a:lnTo>
                  <a:pt x="412962" y="1926821"/>
                </a:lnTo>
                <a:lnTo>
                  <a:pt x="410777" y="1920266"/>
                </a:lnTo>
                <a:lnTo>
                  <a:pt x="412962" y="1915896"/>
                </a:lnTo>
                <a:lnTo>
                  <a:pt x="415148" y="1911526"/>
                </a:lnTo>
                <a:close/>
                <a:moveTo>
                  <a:pt x="6185708" y="1907179"/>
                </a:moveTo>
                <a:lnTo>
                  <a:pt x="6225037" y="1913734"/>
                </a:lnTo>
                <a:lnTo>
                  <a:pt x="6259997" y="1926844"/>
                </a:lnTo>
                <a:lnTo>
                  <a:pt x="6288402" y="1950879"/>
                </a:lnTo>
                <a:lnTo>
                  <a:pt x="6312437" y="1979284"/>
                </a:lnTo>
                <a:lnTo>
                  <a:pt x="6325547" y="2014244"/>
                </a:lnTo>
                <a:lnTo>
                  <a:pt x="6329917" y="2053575"/>
                </a:lnTo>
                <a:lnTo>
                  <a:pt x="6325547" y="2090719"/>
                </a:lnTo>
                <a:lnTo>
                  <a:pt x="6312437" y="2125671"/>
                </a:lnTo>
                <a:lnTo>
                  <a:pt x="6288402" y="2154075"/>
                </a:lnTo>
                <a:lnTo>
                  <a:pt x="6259997" y="2175925"/>
                </a:lnTo>
                <a:lnTo>
                  <a:pt x="6225037" y="2193405"/>
                </a:lnTo>
                <a:lnTo>
                  <a:pt x="6185708" y="2197775"/>
                </a:lnTo>
                <a:lnTo>
                  <a:pt x="6146378" y="2193405"/>
                </a:lnTo>
                <a:lnTo>
                  <a:pt x="6113603" y="2175925"/>
                </a:lnTo>
                <a:lnTo>
                  <a:pt x="6085198" y="2154075"/>
                </a:lnTo>
                <a:lnTo>
                  <a:pt x="6063348" y="2125671"/>
                </a:lnTo>
                <a:lnTo>
                  <a:pt x="6045868" y="2090719"/>
                </a:lnTo>
                <a:lnTo>
                  <a:pt x="6041498" y="2053575"/>
                </a:lnTo>
                <a:lnTo>
                  <a:pt x="6045868" y="2014244"/>
                </a:lnTo>
                <a:lnTo>
                  <a:pt x="6063348" y="1979284"/>
                </a:lnTo>
                <a:lnTo>
                  <a:pt x="6085198" y="1950879"/>
                </a:lnTo>
                <a:lnTo>
                  <a:pt x="6113603" y="1926844"/>
                </a:lnTo>
                <a:lnTo>
                  <a:pt x="6146378" y="1913734"/>
                </a:lnTo>
                <a:close/>
                <a:moveTo>
                  <a:pt x="2259280" y="1889683"/>
                </a:moveTo>
                <a:lnTo>
                  <a:pt x="2278945" y="1894053"/>
                </a:lnTo>
                <a:lnTo>
                  <a:pt x="2294240" y="1907163"/>
                </a:lnTo>
                <a:lnTo>
                  <a:pt x="2298610" y="1926828"/>
                </a:lnTo>
                <a:lnTo>
                  <a:pt x="2294240" y="1948678"/>
                </a:lnTo>
                <a:lnTo>
                  <a:pt x="2278945" y="1961788"/>
                </a:lnTo>
                <a:lnTo>
                  <a:pt x="2259280" y="1968343"/>
                </a:lnTo>
                <a:lnTo>
                  <a:pt x="2239615" y="1961788"/>
                </a:lnTo>
                <a:lnTo>
                  <a:pt x="2224320" y="1948678"/>
                </a:lnTo>
                <a:lnTo>
                  <a:pt x="2219950" y="1926828"/>
                </a:lnTo>
                <a:lnTo>
                  <a:pt x="2224320" y="1907163"/>
                </a:lnTo>
                <a:lnTo>
                  <a:pt x="2239615" y="1894053"/>
                </a:lnTo>
                <a:close/>
                <a:moveTo>
                  <a:pt x="6994156" y="1887517"/>
                </a:moveTo>
                <a:lnTo>
                  <a:pt x="7040040" y="1894072"/>
                </a:lnTo>
                <a:lnTo>
                  <a:pt x="7079370" y="1909366"/>
                </a:lnTo>
                <a:lnTo>
                  <a:pt x="7114330" y="1937769"/>
                </a:lnTo>
                <a:lnTo>
                  <a:pt x="7140550" y="1970545"/>
                </a:lnTo>
                <a:lnTo>
                  <a:pt x="7158030" y="2012061"/>
                </a:lnTo>
                <a:lnTo>
                  <a:pt x="7164585" y="2057947"/>
                </a:lnTo>
                <a:lnTo>
                  <a:pt x="7158030" y="2101637"/>
                </a:lnTo>
                <a:lnTo>
                  <a:pt x="7140550" y="2143151"/>
                </a:lnTo>
                <a:lnTo>
                  <a:pt x="7114330" y="2175926"/>
                </a:lnTo>
                <a:lnTo>
                  <a:pt x="7079370" y="2204332"/>
                </a:lnTo>
                <a:lnTo>
                  <a:pt x="7040040" y="2219626"/>
                </a:lnTo>
                <a:lnTo>
                  <a:pt x="6994156" y="2226182"/>
                </a:lnTo>
                <a:lnTo>
                  <a:pt x="6948271" y="2219626"/>
                </a:lnTo>
                <a:lnTo>
                  <a:pt x="6908941" y="2204332"/>
                </a:lnTo>
                <a:lnTo>
                  <a:pt x="6873981" y="2175926"/>
                </a:lnTo>
                <a:lnTo>
                  <a:pt x="6847761" y="2143151"/>
                </a:lnTo>
                <a:lnTo>
                  <a:pt x="6830281" y="2101637"/>
                </a:lnTo>
                <a:lnTo>
                  <a:pt x="6825911" y="2057947"/>
                </a:lnTo>
                <a:lnTo>
                  <a:pt x="6830281" y="2012061"/>
                </a:lnTo>
                <a:lnTo>
                  <a:pt x="6847761" y="1970545"/>
                </a:lnTo>
                <a:lnTo>
                  <a:pt x="6873981" y="1937769"/>
                </a:lnTo>
                <a:lnTo>
                  <a:pt x="6908941" y="1909366"/>
                </a:lnTo>
                <a:lnTo>
                  <a:pt x="6948271" y="1894072"/>
                </a:lnTo>
                <a:close/>
                <a:moveTo>
                  <a:pt x="3192271" y="1872207"/>
                </a:moveTo>
                <a:lnTo>
                  <a:pt x="3216306" y="1876578"/>
                </a:lnTo>
                <a:lnTo>
                  <a:pt x="3235971" y="1891873"/>
                </a:lnTo>
                <a:lnTo>
                  <a:pt x="3249081" y="1911537"/>
                </a:lnTo>
                <a:lnTo>
                  <a:pt x="3253451" y="1935571"/>
                </a:lnTo>
                <a:lnTo>
                  <a:pt x="3249081" y="1959607"/>
                </a:lnTo>
                <a:lnTo>
                  <a:pt x="3235971" y="1979271"/>
                </a:lnTo>
                <a:lnTo>
                  <a:pt x="3216306" y="1994566"/>
                </a:lnTo>
                <a:lnTo>
                  <a:pt x="3192271" y="1998937"/>
                </a:lnTo>
                <a:lnTo>
                  <a:pt x="3168236" y="1994566"/>
                </a:lnTo>
                <a:lnTo>
                  <a:pt x="3146386" y="1979271"/>
                </a:lnTo>
                <a:lnTo>
                  <a:pt x="3133276" y="1959607"/>
                </a:lnTo>
                <a:lnTo>
                  <a:pt x="3128906" y="1935571"/>
                </a:lnTo>
                <a:lnTo>
                  <a:pt x="3133276" y="1911537"/>
                </a:lnTo>
                <a:lnTo>
                  <a:pt x="3146386" y="1891873"/>
                </a:lnTo>
                <a:lnTo>
                  <a:pt x="3168236" y="1876578"/>
                </a:lnTo>
                <a:close/>
                <a:moveTo>
                  <a:pt x="5125988" y="1859107"/>
                </a:moveTo>
                <a:lnTo>
                  <a:pt x="5163132" y="1865662"/>
                </a:lnTo>
                <a:lnTo>
                  <a:pt x="5193722" y="1883142"/>
                </a:lnTo>
                <a:lnTo>
                  <a:pt x="5219942" y="1907176"/>
                </a:lnTo>
                <a:lnTo>
                  <a:pt x="5235237" y="1939951"/>
                </a:lnTo>
                <a:lnTo>
                  <a:pt x="5241792" y="1974911"/>
                </a:lnTo>
                <a:lnTo>
                  <a:pt x="5235237" y="2012056"/>
                </a:lnTo>
                <a:lnTo>
                  <a:pt x="5219942" y="2044831"/>
                </a:lnTo>
                <a:lnTo>
                  <a:pt x="5193722" y="2068866"/>
                </a:lnTo>
                <a:lnTo>
                  <a:pt x="5163132" y="2086346"/>
                </a:lnTo>
                <a:lnTo>
                  <a:pt x="5125988" y="2092901"/>
                </a:lnTo>
                <a:lnTo>
                  <a:pt x="5088843" y="2086346"/>
                </a:lnTo>
                <a:lnTo>
                  <a:pt x="5058253" y="2068866"/>
                </a:lnTo>
                <a:lnTo>
                  <a:pt x="5032033" y="2044831"/>
                </a:lnTo>
                <a:lnTo>
                  <a:pt x="5014553" y="2012056"/>
                </a:lnTo>
                <a:lnTo>
                  <a:pt x="5010183" y="1974911"/>
                </a:lnTo>
                <a:lnTo>
                  <a:pt x="5014553" y="1939951"/>
                </a:lnTo>
                <a:lnTo>
                  <a:pt x="5032033" y="1907176"/>
                </a:lnTo>
                <a:lnTo>
                  <a:pt x="5058253" y="1883142"/>
                </a:lnTo>
                <a:lnTo>
                  <a:pt x="5088843" y="1865662"/>
                </a:lnTo>
                <a:close/>
                <a:moveTo>
                  <a:pt x="4140556" y="1859102"/>
                </a:moveTo>
                <a:lnTo>
                  <a:pt x="4171146" y="1863472"/>
                </a:lnTo>
                <a:lnTo>
                  <a:pt x="4192996" y="1876583"/>
                </a:lnTo>
                <a:lnTo>
                  <a:pt x="4214846" y="1896248"/>
                </a:lnTo>
                <a:lnTo>
                  <a:pt x="4225771" y="1920282"/>
                </a:lnTo>
                <a:lnTo>
                  <a:pt x="4230141" y="1948687"/>
                </a:lnTo>
                <a:lnTo>
                  <a:pt x="4225771" y="1974907"/>
                </a:lnTo>
                <a:lnTo>
                  <a:pt x="4214846" y="2001126"/>
                </a:lnTo>
                <a:lnTo>
                  <a:pt x="4192996" y="2018607"/>
                </a:lnTo>
                <a:lnTo>
                  <a:pt x="4171146" y="2033902"/>
                </a:lnTo>
                <a:lnTo>
                  <a:pt x="4140556" y="2038273"/>
                </a:lnTo>
                <a:lnTo>
                  <a:pt x="4114337" y="2033902"/>
                </a:lnTo>
                <a:lnTo>
                  <a:pt x="4088117" y="2018607"/>
                </a:lnTo>
                <a:lnTo>
                  <a:pt x="4070637" y="2001126"/>
                </a:lnTo>
                <a:lnTo>
                  <a:pt x="4057527" y="1974907"/>
                </a:lnTo>
                <a:lnTo>
                  <a:pt x="4050972" y="1948687"/>
                </a:lnTo>
                <a:lnTo>
                  <a:pt x="4057527" y="1920282"/>
                </a:lnTo>
                <a:lnTo>
                  <a:pt x="4070637" y="1896248"/>
                </a:lnTo>
                <a:lnTo>
                  <a:pt x="4088117" y="1876583"/>
                </a:lnTo>
                <a:lnTo>
                  <a:pt x="4114337" y="1863472"/>
                </a:lnTo>
                <a:close/>
                <a:moveTo>
                  <a:pt x="7455188" y="1797929"/>
                </a:moveTo>
                <a:lnTo>
                  <a:pt x="7494518" y="1802301"/>
                </a:lnTo>
                <a:lnTo>
                  <a:pt x="7525108" y="1813226"/>
                </a:lnTo>
                <a:lnTo>
                  <a:pt x="7525108" y="2138781"/>
                </a:lnTo>
                <a:lnTo>
                  <a:pt x="7494518" y="2149705"/>
                </a:lnTo>
                <a:lnTo>
                  <a:pt x="7455188" y="2154075"/>
                </a:lnTo>
                <a:lnTo>
                  <a:pt x="7407118" y="2147521"/>
                </a:lnTo>
                <a:lnTo>
                  <a:pt x="7365604" y="2127855"/>
                </a:lnTo>
                <a:lnTo>
                  <a:pt x="7328459" y="2101636"/>
                </a:lnTo>
                <a:lnTo>
                  <a:pt x="7302239" y="2064500"/>
                </a:lnTo>
                <a:lnTo>
                  <a:pt x="7282574" y="2022985"/>
                </a:lnTo>
                <a:lnTo>
                  <a:pt x="7276019" y="1974915"/>
                </a:lnTo>
                <a:lnTo>
                  <a:pt x="7282574" y="1926845"/>
                </a:lnTo>
                <a:lnTo>
                  <a:pt x="7302239" y="1887515"/>
                </a:lnTo>
                <a:lnTo>
                  <a:pt x="7328459" y="1850370"/>
                </a:lnTo>
                <a:lnTo>
                  <a:pt x="7365604" y="1821966"/>
                </a:lnTo>
                <a:lnTo>
                  <a:pt x="7407118" y="1804485"/>
                </a:lnTo>
                <a:close/>
                <a:moveTo>
                  <a:pt x="5788041" y="1690866"/>
                </a:moveTo>
                <a:lnTo>
                  <a:pt x="5829556" y="1697421"/>
                </a:lnTo>
                <a:lnTo>
                  <a:pt x="5866701" y="1714901"/>
                </a:lnTo>
                <a:lnTo>
                  <a:pt x="5892921" y="1743305"/>
                </a:lnTo>
                <a:lnTo>
                  <a:pt x="5912586" y="1778266"/>
                </a:lnTo>
                <a:lnTo>
                  <a:pt x="5919141" y="1819780"/>
                </a:lnTo>
                <a:lnTo>
                  <a:pt x="5912586" y="1861294"/>
                </a:lnTo>
                <a:lnTo>
                  <a:pt x="5892921" y="1898440"/>
                </a:lnTo>
                <a:lnTo>
                  <a:pt x="5866701" y="1924658"/>
                </a:lnTo>
                <a:lnTo>
                  <a:pt x="5829556" y="1944324"/>
                </a:lnTo>
                <a:lnTo>
                  <a:pt x="5788041" y="1950879"/>
                </a:lnTo>
                <a:lnTo>
                  <a:pt x="5746526" y="1944324"/>
                </a:lnTo>
                <a:lnTo>
                  <a:pt x="5711566" y="1924658"/>
                </a:lnTo>
                <a:lnTo>
                  <a:pt x="5683161" y="1898440"/>
                </a:lnTo>
                <a:lnTo>
                  <a:pt x="5665681" y="1861294"/>
                </a:lnTo>
                <a:lnTo>
                  <a:pt x="5659126" y="1819780"/>
                </a:lnTo>
                <a:lnTo>
                  <a:pt x="5665681" y="1778266"/>
                </a:lnTo>
                <a:lnTo>
                  <a:pt x="5683161" y="1743305"/>
                </a:lnTo>
                <a:lnTo>
                  <a:pt x="5711566" y="1714901"/>
                </a:lnTo>
                <a:lnTo>
                  <a:pt x="5746526" y="1697421"/>
                </a:lnTo>
                <a:close/>
                <a:moveTo>
                  <a:pt x="926435" y="1679918"/>
                </a:moveTo>
                <a:lnTo>
                  <a:pt x="930806" y="1679918"/>
                </a:lnTo>
                <a:lnTo>
                  <a:pt x="937361" y="1679918"/>
                </a:lnTo>
                <a:lnTo>
                  <a:pt x="939545" y="1684288"/>
                </a:lnTo>
                <a:lnTo>
                  <a:pt x="943916" y="1688658"/>
                </a:lnTo>
                <a:lnTo>
                  <a:pt x="943916" y="1695213"/>
                </a:lnTo>
                <a:lnTo>
                  <a:pt x="943916" y="1699582"/>
                </a:lnTo>
                <a:lnTo>
                  <a:pt x="939545" y="1703952"/>
                </a:lnTo>
                <a:lnTo>
                  <a:pt x="937361" y="1706137"/>
                </a:lnTo>
                <a:lnTo>
                  <a:pt x="930806" y="1708322"/>
                </a:lnTo>
                <a:lnTo>
                  <a:pt x="926435" y="1706137"/>
                </a:lnTo>
                <a:lnTo>
                  <a:pt x="922066" y="1703952"/>
                </a:lnTo>
                <a:lnTo>
                  <a:pt x="919880" y="1699582"/>
                </a:lnTo>
                <a:lnTo>
                  <a:pt x="917696" y="1695213"/>
                </a:lnTo>
                <a:lnTo>
                  <a:pt x="919880" y="1688658"/>
                </a:lnTo>
                <a:lnTo>
                  <a:pt x="922066" y="1684288"/>
                </a:lnTo>
                <a:close/>
                <a:moveTo>
                  <a:pt x="13110" y="1677731"/>
                </a:moveTo>
                <a:lnTo>
                  <a:pt x="17479" y="1679916"/>
                </a:lnTo>
                <a:lnTo>
                  <a:pt x="21851" y="1686471"/>
                </a:lnTo>
                <a:lnTo>
                  <a:pt x="24035" y="1690841"/>
                </a:lnTo>
                <a:lnTo>
                  <a:pt x="21851" y="1697395"/>
                </a:lnTo>
                <a:lnTo>
                  <a:pt x="17479" y="1699580"/>
                </a:lnTo>
                <a:lnTo>
                  <a:pt x="13110" y="1701765"/>
                </a:lnTo>
                <a:lnTo>
                  <a:pt x="4369" y="1699580"/>
                </a:lnTo>
                <a:lnTo>
                  <a:pt x="0" y="1697395"/>
                </a:lnTo>
                <a:lnTo>
                  <a:pt x="0" y="1690841"/>
                </a:lnTo>
                <a:lnTo>
                  <a:pt x="0" y="1686471"/>
                </a:lnTo>
                <a:lnTo>
                  <a:pt x="4369" y="1679916"/>
                </a:lnTo>
                <a:close/>
                <a:moveTo>
                  <a:pt x="1848501" y="1671182"/>
                </a:moveTo>
                <a:lnTo>
                  <a:pt x="1859426" y="1671182"/>
                </a:lnTo>
                <a:lnTo>
                  <a:pt x="1868166" y="1671182"/>
                </a:lnTo>
                <a:lnTo>
                  <a:pt x="1874721" y="1675552"/>
                </a:lnTo>
                <a:lnTo>
                  <a:pt x="1881276" y="1684292"/>
                </a:lnTo>
                <a:lnTo>
                  <a:pt x="1883461" y="1690847"/>
                </a:lnTo>
                <a:lnTo>
                  <a:pt x="1885646" y="1699587"/>
                </a:lnTo>
                <a:lnTo>
                  <a:pt x="1883461" y="1708327"/>
                </a:lnTo>
                <a:lnTo>
                  <a:pt x="1881276" y="1714882"/>
                </a:lnTo>
                <a:lnTo>
                  <a:pt x="1874721" y="1721436"/>
                </a:lnTo>
                <a:lnTo>
                  <a:pt x="1868166" y="1725806"/>
                </a:lnTo>
                <a:lnTo>
                  <a:pt x="1859426" y="1725806"/>
                </a:lnTo>
                <a:lnTo>
                  <a:pt x="1848501" y="1725806"/>
                </a:lnTo>
                <a:lnTo>
                  <a:pt x="1841946" y="1721436"/>
                </a:lnTo>
                <a:lnTo>
                  <a:pt x="1835391" y="1714882"/>
                </a:lnTo>
                <a:lnTo>
                  <a:pt x="1831021" y="1708327"/>
                </a:lnTo>
                <a:lnTo>
                  <a:pt x="1831021" y="1699587"/>
                </a:lnTo>
                <a:lnTo>
                  <a:pt x="1831021" y="1690847"/>
                </a:lnTo>
                <a:lnTo>
                  <a:pt x="1835391" y="1684292"/>
                </a:lnTo>
                <a:lnTo>
                  <a:pt x="1841946" y="1675552"/>
                </a:lnTo>
                <a:close/>
                <a:moveTo>
                  <a:pt x="2794602" y="1660262"/>
                </a:moveTo>
                <a:lnTo>
                  <a:pt x="2820822" y="1666817"/>
                </a:lnTo>
                <a:lnTo>
                  <a:pt x="2836117" y="1684297"/>
                </a:lnTo>
                <a:lnTo>
                  <a:pt x="2842672" y="1708332"/>
                </a:lnTo>
                <a:lnTo>
                  <a:pt x="2836117" y="1732368"/>
                </a:lnTo>
                <a:lnTo>
                  <a:pt x="2820822" y="1749847"/>
                </a:lnTo>
                <a:lnTo>
                  <a:pt x="2794602" y="1756402"/>
                </a:lnTo>
                <a:lnTo>
                  <a:pt x="2770567" y="1749847"/>
                </a:lnTo>
                <a:lnTo>
                  <a:pt x="2753087" y="1732368"/>
                </a:lnTo>
                <a:lnTo>
                  <a:pt x="2746532" y="1708332"/>
                </a:lnTo>
                <a:lnTo>
                  <a:pt x="2753087" y="1684297"/>
                </a:lnTo>
                <a:lnTo>
                  <a:pt x="2770567" y="1666817"/>
                </a:lnTo>
                <a:close/>
                <a:moveTo>
                  <a:pt x="4737060" y="1655903"/>
                </a:moveTo>
                <a:lnTo>
                  <a:pt x="4767649" y="1660272"/>
                </a:lnTo>
                <a:lnTo>
                  <a:pt x="4793869" y="1673382"/>
                </a:lnTo>
                <a:lnTo>
                  <a:pt x="4815719" y="1695231"/>
                </a:lnTo>
                <a:lnTo>
                  <a:pt x="4828829" y="1721451"/>
                </a:lnTo>
                <a:lnTo>
                  <a:pt x="4833199" y="1752041"/>
                </a:lnTo>
                <a:lnTo>
                  <a:pt x="4828829" y="1782632"/>
                </a:lnTo>
                <a:lnTo>
                  <a:pt x="4815719" y="1808851"/>
                </a:lnTo>
                <a:lnTo>
                  <a:pt x="4793869" y="1828517"/>
                </a:lnTo>
                <a:lnTo>
                  <a:pt x="4767649" y="1843811"/>
                </a:lnTo>
                <a:lnTo>
                  <a:pt x="4737060" y="1848181"/>
                </a:lnTo>
                <a:lnTo>
                  <a:pt x="4708655" y="1843811"/>
                </a:lnTo>
                <a:lnTo>
                  <a:pt x="4680250" y="1828517"/>
                </a:lnTo>
                <a:lnTo>
                  <a:pt x="4660585" y="1808851"/>
                </a:lnTo>
                <a:lnTo>
                  <a:pt x="4645290" y="1782632"/>
                </a:lnTo>
                <a:lnTo>
                  <a:pt x="4640920" y="1752041"/>
                </a:lnTo>
                <a:lnTo>
                  <a:pt x="4645290" y="1721451"/>
                </a:lnTo>
                <a:lnTo>
                  <a:pt x="4660585" y="1695231"/>
                </a:lnTo>
                <a:lnTo>
                  <a:pt x="4680250" y="1673382"/>
                </a:lnTo>
                <a:lnTo>
                  <a:pt x="4708655" y="1660272"/>
                </a:lnTo>
                <a:close/>
                <a:moveTo>
                  <a:pt x="3749444" y="1651527"/>
                </a:moveTo>
                <a:lnTo>
                  <a:pt x="3777849" y="1655898"/>
                </a:lnTo>
                <a:lnTo>
                  <a:pt x="3799699" y="1671192"/>
                </a:lnTo>
                <a:lnTo>
                  <a:pt x="3817179" y="1695227"/>
                </a:lnTo>
                <a:lnTo>
                  <a:pt x="3821549" y="1721447"/>
                </a:lnTo>
                <a:lnTo>
                  <a:pt x="3817179" y="1749850"/>
                </a:lnTo>
                <a:lnTo>
                  <a:pt x="3799699" y="1771700"/>
                </a:lnTo>
                <a:lnTo>
                  <a:pt x="3777849" y="1789181"/>
                </a:lnTo>
                <a:lnTo>
                  <a:pt x="3749444" y="1793551"/>
                </a:lnTo>
                <a:lnTo>
                  <a:pt x="3723224" y="1789181"/>
                </a:lnTo>
                <a:lnTo>
                  <a:pt x="3699189" y="1771700"/>
                </a:lnTo>
                <a:lnTo>
                  <a:pt x="3683894" y="1749850"/>
                </a:lnTo>
                <a:lnTo>
                  <a:pt x="3679524" y="1721447"/>
                </a:lnTo>
                <a:lnTo>
                  <a:pt x="3683894" y="1695227"/>
                </a:lnTo>
                <a:lnTo>
                  <a:pt x="3699189" y="1671192"/>
                </a:lnTo>
                <a:lnTo>
                  <a:pt x="3723224" y="1655898"/>
                </a:lnTo>
                <a:close/>
                <a:moveTo>
                  <a:pt x="6559342" y="1620947"/>
                </a:moveTo>
                <a:lnTo>
                  <a:pt x="6596486" y="1627502"/>
                </a:lnTo>
                <a:lnTo>
                  <a:pt x="6631446" y="1642797"/>
                </a:lnTo>
                <a:lnTo>
                  <a:pt x="6662036" y="1664646"/>
                </a:lnTo>
                <a:lnTo>
                  <a:pt x="6683886" y="1695236"/>
                </a:lnTo>
                <a:lnTo>
                  <a:pt x="6696996" y="1728011"/>
                </a:lnTo>
                <a:lnTo>
                  <a:pt x="6703551" y="1767341"/>
                </a:lnTo>
                <a:lnTo>
                  <a:pt x="6696996" y="1806672"/>
                </a:lnTo>
                <a:lnTo>
                  <a:pt x="6683886" y="1841631"/>
                </a:lnTo>
                <a:lnTo>
                  <a:pt x="6662036" y="1870035"/>
                </a:lnTo>
                <a:lnTo>
                  <a:pt x="6631446" y="1894071"/>
                </a:lnTo>
                <a:lnTo>
                  <a:pt x="6596486" y="1907180"/>
                </a:lnTo>
                <a:lnTo>
                  <a:pt x="6559342" y="1913735"/>
                </a:lnTo>
                <a:lnTo>
                  <a:pt x="6520012" y="1907180"/>
                </a:lnTo>
                <a:lnTo>
                  <a:pt x="6485052" y="1894071"/>
                </a:lnTo>
                <a:lnTo>
                  <a:pt x="6456647" y="1870035"/>
                </a:lnTo>
                <a:lnTo>
                  <a:pt x="6432612" y="1841631"/>
                </a:lnTo>
                <a:lnTo>
                  <a:pt x="6417317" y="1806672"/>
                </a:lnTo>
                <a:lnTo>
                  <a:pt x="6412947" y="1767341"/>
                </a:lnTo>
                <a:lnTo>
                  <a:pt x="6417317" y="1728011"/>
                </a:lnTo>
                <a:lnTo>
                  <a:pt x="6432612" y="1695236"/>
                </a:lnTo>
                <a:lnTo>
                  <a:pt x="6456647" y="1664646"/>
                </a:lnTo>
                <a:lnTo>
                  <a:pt x="6485052" y="1642797"/>
                </a:lnTo>
                <a:lnTo>
                  <a:pt x="6520012" y="1627502"/>
                </a:lnTo>
                <a:close/>
                <a:moveTo>
                  <a:pt x="5392557" y="1467994"/>
                </a:moveTo>
                <a:lnTo>
                  <a:pt x="5431886" y="1474549"/>
                </a:lnTo>
                <a:lnTo>
                  <a:pt x="5466846" y="1494214"/>
                </a:lnTo>
                <a:lnTo>
                  <a:pt x="5493066" y="1518249"/>
                </a:lnTo>
                <a:lnTo>
                  <a:pt x="5510546" y="1553210"/>
                </a:lnTo>
                <a:lnTo>
                  <a:pt x="5517101" y="1592539"/>
                </a:lnTo>
                <a:lnTo>
                  <a:pt x="5510546" y="1629684"/>
                </a:lnTo>
                <a:lnTo>
                  <a:pt x="5493066" y="1664643"/>
                </a:lnTo>
                <a:lnTo>
                  <a:pt x="5466846" y="1690862"/>
                </a:lnTo>
                <a:lnTo>
                  <a:pt x="5431886" y="1708342"/>
                </a:lnTo>
                <a:lnTo>
                  <a:pt x="5392557" y="1714896"/>
                </a:lnTo>
                <a:lnTo>
                  <a:pt x="5357597" y="1708342"/>
                </a:lnTo>
                <a:lnTo>
                  <a:pt x="5322637" y="1690862"/>
                </a:lnTo>
                <a:lnTo>
                  <a:pt x="5294232" y="1664643"/>
                </a:lnTo>
                <a:lnTo>
                  <a:pt x="5278937" y="1629684"/>
                </a:lnTo>
                <a:lnTo>
                  <a:pt x="5272382" y="1592539"/>
                </a:lnTo>
                <a:lnTo>
                  <a:pt x="5278937" y="1553210"/>
                </a:lnTo>
                <a:lnTo>
                  <a:pt x="5294232" y="1518249"/>
                </a:lnTo>
                <a:lnTo>
                  <a:pt x="5322637" y="1494214"/>
                </a:lnTo>
                <a:lnTo>
                  <a:pt x="5357597" y="1474549"/>
                </a:lnTo>
                <a:close/>
                <a:moveTo>
                  <a:pt x="528768" y="1452677"/>
                </a:moveTo>
                <a:lnTo>
                  <a:pt x="533137" y="1454862"/>
                </a:lnTo>
                <a:lnTo>
                  <a:pt x="537507" y="1459232"/>
                </a:lnTo>
                <a:lnTo>
                  <a:pt x="537507" y="1463602"/>
                </a:lnTo>
                <a:lnTo>
                  <a:pt x="537507" y="1470157"/>
                </a:lnTo>
                <a:lnTo>
                  <a:pt x="533137" y="1472342"/>
                </a:lnTo>
                <a:lnTo>
                  <a:pt x="528768" y="1474527"/>
                </a:lnTo>
                <a:lnTo>
                  <a:pt x="522211" y="1472342"/>
                </a:lnTo>
                <a:lnTo>
                  <a:pt x="517841" y="1470157"/>
                </a:lnTo>
                <a:lnTo>
                  <a:pt x="517841" y="1463602"/>
                </a:lnTo>
                <a:lnTo>
                  <a:pt x="517841" y="1459232"/>
                </a:lnTo>
                <a:lnTo>
                  <a:pt x="522211" y="1454862"/>
                </a:lnTo>
                <a:close/>
                <a:moveTo>
                  <a:pt x="1459575" y="1450497"/>
                </a:moveTo>
                <a:lnTo>
                  <a:pt x="1466130" y="1452682"/>
                </a:lnTo>
                <a:lnTo>
                  <a:pt x="1472685" y="1457052"/>
                </a:lnTo>
                <a:lnTo>
                  <a:pt x="1477054" y="1463606"/>
                </a:lnTo>
                <a:lnTo>
                  <a:pt x="1479240" y="1470161"/>
                </a:lnTo>
                <a:lnTo>
                  <a:pt x="1477054" y="1476716"/>
                </a:lnTo>
                <a:lnTo>
                  <a:pt x="1472685" y="1485456"/>
                </a:lnTo>
                <a:lnTo>
                  <a:pt x="1466130" y="1489826"/>
                </a:lnTo>
                <a:lnTo>
                  <a:pt x="1459575" y="1492011"/>
                </a:lnTo>
                <a:lnTo>
                  <a:pt x="1450834" y="1489826"/>
                </a:lnTo>
                <a:lnTo>
                  <a:pt x="1444279" y="1485456"/>
                </a:lnTo>
                <a:lnTo>
                  <a:pt x="1439908" y="1476716"/>
                </a:lnTo>
                <a:lnTo>
                  <a:pt x="1437724" y="1470161"/>
                </a:lnTo>
                <a:lnTo>
                  <a:pt x="1439908" y="1463606"/>
                </a:lnTo>
                <a:lnTo>
                  <a:pt x="1444279" y="1457052"/>
                </a:lnTo>
                <a:lnTo>
                  <a:pt x="1450834" y="1452682"/>
                </a:lnTo>
                <a:close/>
                <a:moveTo>
                  <a:pt x="4348131" y="1443955"/>
                </a:moveTo>
                <a:lnTo>
                  <a:pt x="4380905" y="1450509"/>
                </a:lnTo>
                <a:lnTo>
                  <a:pt x="4409310" y="1467990"/>
                </a:lnTo>
                <a:lnTo>
                  <a:pt x="4426790" y="1496394"/>
                </a:lnTo>
                <a:lnTo>
                  <a:pt x="4433345" y="1526984"/>
                </a:lnTo>
                <a:lnTo>
                  <a:pt x="4426790" y="1559760"/>
                </a:lnTo>
                <a:lnTo>
                  <a:pt x="4409310" y="1588165"/>
                </a:lnTo>
                <a:lnTo>
                  <a:pt x="4380905" y="1605644"/>
                </a:lnTo>
                <a:lnTo>
                  <a:pt x="4348131" y="1610014"/>
                </a:lnTo>
                <a:lnTo>
                  <a:pt x="4317541" y="1605644"/>
                </a:lnTo>
                <a:lnTo>
                  <a:pt x="4289136" y="1588165"/>
                </a:lnTo>
                <a:lnTo>
                  <a:pt x="4271656" y="1559760"/>
                </a:lnTo>
                <a:lnTo>
                  <a:pt x="4267286" y="1526984"/>
                </a:lnTo>
                <a:lnTo>
                  <a:pt x="4271656" y="1496394"/>
                </a:lnTo>
                <a:lnTo>
                  <a:pt x="4289136" y="1467990"/>
                </a:lnTo>
                <a:lnTo>
                  <a:pt x="4317541" y="1450509"/>
                </a:lnTo>
                <a:close/>
                <a:moveTo>
                  <a:pt x="2399119" y="1443945"/>
                </a:moveTo>
                <a:lnTo>
                  <a:pt x="2418784" y="1448315"/>
                </a:lnTo>
                <a:lnTo>
                  <a:pt x="2431894" y="1461425"/>
                </a:lnTo>
                <a:lnTo>
                  <a:pt x="2438449" y="1478905"/>
                </a:lnTo>
                <a:lnTo>
                  <a:pt x="2431894" y="1500755"/>
                </a:lnTo>
                <a:lnTo>
                  <a:pt x="2418784" y="1513865"/>
                </a:lnTo>
                <a:lnTo>
                  <a:pt x="2399119" y="1518235"/>
                </a:lnTo>
                <a:lnTo>
                  <a:pt x="2381639" y="1513865"/>
                </a:lnTo>
                <a:lnTo>
                  <a:pt x="2368529" y="1500755"/>
                </a:lnTo>
                <a:lnTo>
                  <a:pt x="2364159" y="1478905"/>
                </a:lnTo>
                <a:lnTo>
                  <a:pt x="2368529" y="1461425"/>
                </a:lnTo>
                <a:lnTo>
                  <a:pt x="2381639" y="1448315"/>
                </a:lnTo>
                <a:close/>
                <a:moveTo>
                  <a:pt x="3360515" y="1439579"/>
                </a:moveTo>
                <a:lnTo>
                  <a:pt x="3382365" y="1443950"/>
                </a:lnTo>
                <a:lnTo>
                  <a:pt x="3399845" y="1454875"/>
                </a:lnTo>
                <a:lnTo>
                  <a:pt x="3415140" y="1474540"/>
                </a:lnTo>
                <a:lnTo>
                  <a:pt x="3419510" y="1498575"/>
                </a:lnTo>
                <a:lnTo>
                  <a:pt x="3415140" y="1520425"/>
                </a:lnTo>
                <a:lnTo>
                  <a:pt x="3399845" y="1540090"/>
                </a:lnTo>
                <a:lnTo>
                  <a:pt x="3382365" y="1553200"/>
                </a:lnTo>
                <a:lnTo>
                  <a:pt x="3360515" y="1557570"/>
                </a:lnTo>
                <a:lnTo>
                  <a:pt x="3336480" y="1553200"/>
                </a:lnTo>
                <a:lnTo>
                  <a:pt x="3319000" y="1540090"/>
                </a:lnTo>
                <a:lnTo>
                  <a:pt x="3303705" y="1520425"/>
                </a:lnTo>
                <a:lnTo>
                  <a:pt x="3299335" y="1498575"/>
                </a:lnTo>
                <a:lnTo>
                  <a:pt x="3303705" y="1474540"/>
                </a:lnTo>
                <a:lnTo>
                  <a:pt x="3319000" y="1454875"/>
                </a:lnTo>
                <a:lnTo>
                  <a:pt x="3336480" y="1443950"/>
                </a:lnTo>
                <a:close/>
                <a:moveTo>
                  <a:pt x="6989786" y="1435222"/>
                </a:moveTo>
                <a:lnTo>
                  <a:pt x="7031300" y="1439592"/>
                </a:lnTo>
                <a:lnTo>
                  <a:pt x="7068445" y="1454887"/>
                </a:lnTo>
                <a:lnTo>
                  <a:pt x="7099035" y="1478922"/>
                </a:lnTo>
                <a:lnTo>
                  <a:pt x="7123070" y="1509512"/>
                </a:lnTo>
                <a:lnTo>
                  <a:pt x="7138365" y="1548842"/>
                </a:lnTo>
                <a:lnTo>
                  <a:pt x="7144920" y="1590357"/>
                </a:lnTo>
                <a:lnTo>
                  <a:pt x="7138365" y="1629686"/>
                </a:lnTo>
                <a:lnTo>
                  <a:pt x="7123070" y="1666831"/>
                </a:lnTo>
                <a:lnTo>
                  <a:pt x="7099035" y="1699605"/>
                </a:lnTo>
                <a:lnTo>
                  <a:pt x="7068445" y="1721454"/>
                </a:lnTo>
                <a:lnTo>
                  <a:pt x="7031300" y="1738935"/>
                </a:lnTo>
                <a:lnTo>
                  <a:pt x="6989786" y="1743304"/>
                </a:lnTo>
                <a:lnTo>
                  <a:pt x="6948271" y="1738935"/>
                </a:lnTo>
                <a:lnTo>
                  <a:pt x="6913311" y="1721454"/>
                </a:lnTo>
                <a:lnTo>
                  <a:pt x="6880536" y="1699605"/>
                </a:lnTo>
                <a:lnTo>
                  <a:pt x="6856501" y="1666831"/>
                </a:lnTo>
                <a:lnTo>
                  <a:pt x="6841206" y="1629686"/>
                </a:lnTo>
                <a:lnTo>
                  <a:pt x="6834651" y="1590357"/>
                </a:lnTo>
                <a:lnTo>
                  <a:pt x="6841206" y="1548842"/>
                </a:lnTo>
                <a:lnTo>
                  <a:pt x="6856501" y="1509512"/>
                </a:lnTo>
                <a:lnTo>
                  <a:pt x="6880536" y="1478922"/>
                </a:lnTo>
                <a:lnTo>
                  <a:pt x="6913311" y="1454887"/>
                </a:lnTo>
                <a:lnTo>
                  <a:pt x="6948271" y="1439592"/>
                </a:lnTo>
                <a:close/>
                <a:moveTo>
                  <a:pt x="6137639" y="1371857"/>
                </a:moveTo>
                <a:lnTo>
                  <a:pt x="6179154" y="1378412"/>
                </a:lnTo>
                <a:lnTo>
                  <a:pt x="6216299" y="1398077"/>
                </a:lnTo>
                <a:lnTo>
                  <a:pt x="6244704" y="1426481"/>
                </a:lnTo>
                <a:lnTo>
                  <a:pt x="6266554" y="1463626"/>
                </a:lnTo>
                <a:lnTo>
                  <a:pt x="6273109" y="1507327"/>
                </a:lnTo>
                <a:lnTo>
                  <a:pt x="6266554" y="1551027"/>
                </a:lnTo>
                <a:lnTo>
                  <a:pt x="6244704" y="1588172"/>
                </a:lnTo>
                <a:lnTo>
                  <a:pt x="6216299" y="1616577"/>
                </a:lnTo>
                <a:lnTo>
                  <a:pt x="6179154" y="1636241"/>
                </a:lnTo>
                <a:lnTo>
                  <a:pt x="6137639" y="1642796"/>
                </a:lnTo>
                <a:lnTo>
                  <a:pt x="6093939" y="1636241"/>
                </a:lnTo>
                <a:lnTo>
                  <a:pt x="6058979" y="1616577"/>
                </a:lnTo>
                <a:lnTo>
                  <a:pt x="6028389" y="1588172"/>
                </a:lnTo>
                <a:lnTo>
                  <a:pt x="6010909" y="1551027"/>
                </a:lnTo>
                <a:lnTo>
                  <a:pt x="6004354" y="1507327"/>
                </a:lnTo>
                <a:lnTo>
                  <a:pt x="6010909" y="1463626"/>
                </a:lnTo>
                <a:lnTo>
                  <a:pt x="6028389" y="1426481"/>
                </a:lnTo>
                <a:lnTo>
                  <a:pt x="6058979" y="1398077"/>
                </a:lnTo>
                <a:lnTo>
                  <a:pt x="6093939" y="1378412"/>
                </a:lnTo>
                <a:close/>
                <a:moveTo>
                  <a:pt x="7455188" y="1367488"/>
                </a:moveTo>
                <a:lnTo>
                  <a:pt x="7494518" y="1371859"/>
                </a:lnTo>
                <a:lnTo>
                  <a:pt x="7525108" y="1384969"/>
                </a:lnTo>
                <a:lnTo>
                  <a:pt x="7525108" y="1669016"/>
                </a:lnTo>
                <a:lnTo>
                  <a:pt x="7494518" y="1684311"/>
                </a:lnTo>
                <a:lnTo>
                  <a:pt x="7455188" y="1688682"/>
                </a:lnTo>
                <a:lnTo>
                  <a:pt x="7411488" y="1679941"/>
                </a:lnTo>
                <a:lnTo>
                  <a:pt x="7374344" y="1664646"/>
                </a:lnTo>
                <a:lnTo>
                  <a:pt x="7339384" y="1640612"/>
                </a:lnTo>
                <a:lnTo>
                  <a:pt x="7317534" y="1607838"/>
                </a:lnTo>
                <a:lnTo>
                  <a:pt x="7297869" y="1568508"/>
                </a:lnTo>
                <a:lnTo>
                  <a:pt x="7293499" y="1526993"/>
                </a:lnTo>
                <a:lnTo>
                  <a:pt x="7297869" y="1485478"/>
                </a:lnTo>
                <a:lnTo>
                  <a:pt x="7317534" y="1448334"/>
                </a:lnTo>
                <a:lnTo>
                  <a:pt x="7339384" y="1413374"/>
                </a:lnTo>
                <a:lnTo>
                  <a:pt x="7374344" y="1389339"/>
                </a:lnTo>
                <a:lnTo>
                  <a:pt x="7411488" y="1371859"/>
                </a:lnTo>
                <a:close/>
                <a:moveTo>
                  <a:pt x="5001443" y="1253863"/>
                </a:moveTo>
                <a:lnTo>
                  <a:pt x="5036403" y="1260419"/>
                </a:lnTo>
                <a:lnTo>
                  <a:pt x="5066993" y="1275714"/>
                </a:lnTo>
                <a:lnTo>
                  <a:pt x="5088843" y="1299749"/>
                </a:lnTo>
                <a:lnTo>
                  <a:pt x="5106323" y="1328153"/>
                </a:lnTo>
                <a:lnTo>
                  <a:pt x="5112878" y="1363112"/>
                </a:lnTo>
                <a:lnTo>
                  <a:pt x="5106323" y="1400257"/>
                </a:lnTo>
                <a:lnTo>
                  <a:pt x="5088843" y="1428662"/>
                </a:lnTo>
                <a:lnTo>
                  <a:pt x="5066993" y="1452697"/>
                </a:lnTo>
                <a:lnTo>
                  <a:pt x="5036403" y="1467992"/>
                </a:lnTo>
                <a:lnTo>
                  <a:pt x="5001443" y="1472363"/>
                </a:lnTo>
                <a:lnTo>
                  <a:pt x="4966483" y="1467992"/>
                </a:lnTo>
                <a:lnTo>
                  <a:pt x="4935893" y="1452697"/>
                </a:lnTo>
                <a:lnTo>
                  <a:pt x="4914043" y="1428662"/>
                </a:lnTo>
                <a:lnTo>
                  <a:pt x="4896563" y="1400257"/>
                </a:lnTo>
                <a:lnTo>
                  <a:pt x="4892193" y="1363112"/>
                </a:lnTo>
                <a:lnTo>
                  <a:pt x="4896563" y="1328153"/>
                </a:lnTo>
                <a:lnTo>
                  <a:pt x="4914043" y="1299749"/>
                </a:lnTo>
                <a:lnTo>
                  <a:pt x="4935893" y="1275714"/>
                </a:lnTo>
                <a:lnTo>
                  <a:pt x="4966483" y="1260419"/>
                </a:lnTo>
                <a:close/>
                <a:moveTo>
                  <a:pt x="3961388" y="1238563"/>
                </a:moveTo>
                <a:lnTo>
                  <a:pt x="3985423" y="1242933"/>
                </a:lnTo>
                <a:lnTo>
                  <a:pt x="4009458" y="1256044"/>
                </a:lnTo>
                <a:lnTo>
                  <a:pt x="4022568" y="1277892"/>
                </a:lnTo>
                <a:lnTo>
                  <a:pt x="4026938" y="1304113"/>
                </a:lnTo>
                <a:lnTo>
                  <a:pt x="4022568" y="1328147"/>
                </a:lnTo>
                <a:lnTo>
                  <a:pt x="4009458" y="1349997"/>
                </a:lnTo>
                <a:lnTo>
                  <a:pt x="3985423" y="1363106"/>
                </a:lnTo>
                <a:lnTo>
                  <a:pt x="3961388" y="1369662"/>
                </a:lnTo>
                <a:lnTo>
                  <a:pt x="3935168" y="1363106"/>
                </a:lnTo>
                <a:lnTo>
                  <a:pt x="3915503" y="1349997"/>
                </a:lnTo>
                <a:lnTo>
                  <a:pt x="3900208" y="1328147"/>
                </a:lnTo>
                <a:lnTo>
                  <a:pt x="3893653" y="1304113"/>
                </a:lnTo>
                <a:lnTo>
                  <a:pt x="3900208" y="1277892"/>
                </a:lnTo>
                <a:lnTo>
                  <a:pt x="3915503" y="1256044"/>
                </a:lnTo>
                <a:lnTo>
                  <a:pt x="3935168" y="1242933"/>
                </a:lnTo>
                <a:close/>
                <a:moveTo>
                  <a:pt x="1061905" y="1229810"/>
                </a:moveTo>
                <a:lnTo>
                  <a:pt x="1066274" y="1234180"/>
                </a:lnTo>
                <a:lnTo>
                  <a:pt x="1070644" y="1238550"/>
                </a:lnTo>
                <a:lnTo>
                  <a:pt x="1072829" y="1242920"/>
                </a:lnTo>
                <a:lnTo>
                  <a:pt x="1070644" y="1249475"/>
                </a:lnTo>
                <a:lnTo>
                  <a:pt x="1066274" y="1253845"/>
                </a:lnTo>
                <a:lnTo>
                  <a:pt x="1061905" y="1256030"/>
                </a:lnTo>
                <a:lnTo>
                  <a:pt x="1053165" y="1253845"/>
                </a:lnTo>
                <a:lnTo>
                  <a:pt x="1048795" y="1249475"/>
                </a:lnTo>
                <a:lnTo>
                  <a:pt x="1046610" y="1242920"/>
                </a:lnTo>
                <a:lnTo>
                  <a:pt x="1048795" y="1238550"/>
                </a:lnTo>
                <a:lnTo>
                  <a:pt x="1053165" y="1234180"/>
                </a:lnTo>
                <a:close/>
                <a:moveTo>
                  <a:pt x="2969401" y="1227633"/>
                </a:moveTo>
                <a:lnTo>
                  <a:pt x="2991251" y="1236373"/>
                </a:lnTo>
                <a:lnTo>
                  <a:pt x="3008731" y="1251669"/>
                </a:lnTo>
                <a:lnTo>
                  <a:pt x="3013101" y="1271333"/>
                </a:lnTo>
                <a:lnTo>
                  <a:pt x="3008731" y="1295368"/>
                </a:lnTo>
                <a:lnTo>
                  <a:pt x="2991251" y="1310663"/>
                </a:lnTo>
                <a:lnTo>
                  <a:pt x="2969401" y="1315034"/>
                </a:lnTo>
                <a:lnTo>
                  <a:pt x="2947551" y="1310663"/>
                </a:lnTo>
                <a:lnTo>
                  <a:pt x="2932256" y="1295368"/>
                </a:lnTo>
                <a:lnTo>
                  <a:pt x="2925701" y="1271333"/>
                </a:lnTo>
                <a:lnTo>
                  <a:pt x="2932256" y="1251669"/>
                </a:lnTo>
                <a:lnTo>
                  <a:pt x="2947551" y="1236373"/>
                </a:lnTo>
                <a:close/>
                <a:moveTo>
                  <a:pt x="2005820" y="1227629"/>
                </a:moveTo>
                <a:lnTo>
                  <a:pt x="2014560" y="1229814"/>
                </a:lnTo>
                <a:lnTo>
                  <a:pt x="2021115" y="1234184"/>
                </a:lnTo>
                <a:lnTo>
                  <a:pt x="2027670" y="1240739"/>
                </a:lnTo>
                <a:lnTo>
                  <a:pt x="2029855" y="1247294"/>
                </a:lnTo>
                <a:lnTo>
                  <a:pt x="2032040" y="1253849"/>
                </a:lnTo>
                <a:lnTo>
                  <a:pt x="2029855" y="1262588"/>
                </a:lnTo>
                <a:lnTo>
                  <a:pt x="2027670" y="1269143"/>
                </a:lnTo>
                <a:lnTo>
                  <a:pt x="2021115" y="1273513"/>
                </a:lnTo>
                <a:lnTo>
                  <a:pt x="2014560" y="1277883"/>
                </a:lnTo>
                <a:lnTo>
                  <a:pt x="2005820" y="1277883"/>
                </a:lnTo>
                <a:lnTo>
                  <a:pt x="1997080" y="1277883"/>
                </a:lnTo>
                <a:lnTo>
                  <a:pt x="1990525" y="1273513"/>
                </a:lnTo>
                <a:lnTo>
                  <a:pt x="1986155" y="1269143"/>
                </a:lnTo>
                <a:lnTo>
                  <a:pt x="1981785" y="1262588"/>
                </a:lnTo>
                <a:lnTo>
                  <a:pt x="1981785" y="1253849"/>
                </a:lnTo>
                <a:lnTo>
                  <a:pt x="1981785" y="1247294"/>
                </a:lnTo>
                <a:lnTo>
                  <a:pt x="1986155" y="1240739"/>
                </a:lnTo>
                <a:lnTo>
                  <a:pt x="1990525" y="1234184"/>
                </a:lnTo>
                <a:lnTo>
                  <a:pt x="1997080" y="1229814"/>
                </a:lnTo>
                <a:close/>
                <a:moveTo>
                  <a:pt x="126728" y="1223253"/>
                </a:moveTo>
                <a:lnTo>
                  <a:pt x="131099" y="1225438"/>
                </a:lnTo>
                <a:lnTo>
                  <a:pt x="135468" y="1227623"/>
                </a:lnTo>
                <a:lnTo>
                  <a:pt x="137654" y="1236363"/>
                </a:lnTo>
                <a:lnTo>
                  <a:pt x="135468" y="1240732"/>
                </a:lnTo>
                <a:lnTo>
                  <a:pt x="131099" y="1245102"/>
                </a:lnTo>
                <a:lnTo>
                  <a:pt x="126728" y="1247287"/>
                </a:lnTo>
                <a:lnTo>
                  <a:pt x="120173" y="1245102"/>
                </a:lnTo>
                <a:lnTo>
                  <a:pt x="115804" y="1240732"/>
                </a:lnTo>
                <a:lnTo>
                  <a:pt x="115804" y="1236363"/>
                </a:lnTo>
                <a:lnTo>
                  <a:pt x="115804" y="1227623"/>
                </a:lnTo>
                <a:lnTo>
                  <a:pt x="120173" y="1225438"/>
                </a:lnTo>
                <a:close/>
                <a:moveTo>
                  <a:pt x="5726860" y="1148986"/>
                </a:moveTo>
                <a:lnTo>
                  <a:pt x="5761820" y="1153356"/>
                </a:lnTo>
                <a:lnTo>
                  <a:pt x="5792410" y="1168651"/>
                </a:lnTo>
                <a:lnTo>
                  <a:pt x="5816445" y="1194870"/>
                </a:lnTo>
                <a:lnTo>
                  <a:pt x="5831740" y="1223276"/>
                </a:lnTo>
                <a:lnTo>
                  <a:pt x="5838295" y="1260422"/>
                </a:lnTo>
                <a:lnTo>
                  <a:pt x="5831740" y="1295381"/>
                </a:lnTo>
                <a:lnTo>
                  <a:pt x="5816445" y="1325971"/>
                </a:lnTo>
                <a:lnTo>
                  <a:pt x="5792410" y="1352191"/>
                </a:lnTo>
                <a:lnTo>
                  <a:pt x="5761820" y="1367485"/>
                </a:lnTo>
                <a:lnTo>
                  <a:pt x="5726860" y="1371856"/>
                </a:lnTo>
                <a:lnTo>
                  <a:pt x="5689715" y="1367485"/>
                </a:lnTo>
                <a:lnTo>
                  <a:pt x="5661310" y="1352191"/>
                </a:lnTo>
                <a:lnTo>
                  <a:pt x="5635090" y="1325971"/>
                </a:lnTo>
                <a:lnTo>
                  <a:pt x="5619795" y="1295381"/>
                </a:lnTo>
                <a:lnTo>
                  <a:pt x="5613240" y="1260422"/>
                </a:lnTo>
                <a:lnTo>
                  <a:pt x="5619795" y="1223276"/>
                </a:lnTo>
                <a:lnTo>
                  <a:pt x="5635090" y="1194870"/>
                </a:lnTo>
                <a:lnTo>
                  <a:pt x="5661310" y="1168651"/>
                </a:lnTo>
                <a:lnTo>
                  <a:pt x="5689715" y="1153356"/>
                </a:lnTo>
                <a:close/>
                <a:moveTo>
                  <a:pt x="6541863" y="1142431"/>
                </a:moveTo>
                <a:lnTo>
                  <a:pt x="6583378" y="1148986"/>
                </a:lnTo>
                <a:lnTo>
                  <a:pt x="6620523" y="1166466"/>
                </a:lnTo>
                <a:lnTo>
                  <a:pt x="6648928" y="1194870"/>
                </a:lnTo>
                <a:lnTo>
                  <a:pt x="6668593" y="1229832"/>
                </a:lnTo>
                <a:lnTo>
                  <a:pt x="6675148" y="1273532"/>
                </a:lnTo>
                <a:lnTo>
                  <a:pt x="6668593" y="1315046"/>
                </a:lnTo>
                <a:lnTo>
                  <a:pt x="6648928" y="1352192"/>
                </a:lnTo>
                <a:lnTo>
                  <a:pt x="6620523" y="1378411"/>
                </a:lnTo>
                <a:lnTo>
                  <a:pt x="6583378" y="1398076"/>
                </a:lnTo>
                <a:lnTo>
                  <a:pt x="6541863" y="1404631"/>
                </a:lnTo>
                <a:lnTo>
                  <a:pt x="6502533" y="1398076"/>
                </a:lnTo>
                <a:lnTo>
                  <a:pt x="6465388" y="1378411"/>
                </a:lnTo>
                <a:lnTo>
                  <a:pt x="6434798" y="1352192"/>
                </a:lnTo>
                <a:lnTo>
                  <a:pt x="6417318" y="1315046"/>
                </a:lnTo>
                <a:lnTo>
                  <a:pt x="6410763" y="1273532"/>
                </a:lnTo>
                <a:lnTo>
                  <a:pt x="6417318" y="1229832"/>
                </a:lnTo>
                <a:lnTo>
                  <a:pt x="6434798" y="1194870"/>
                </a:lnTo>
                <a:lnTo>
                  <a:pt x="6465388" y="1166466"/>
                </a:lnTo>
                <a:lnTo>
                  <a:pt x="6502533" y="1148986"/>
                </a:lnTo>
                <a:close/>
                <a:moveTo>
                  <a:pt x="4610330" y="1048468"/>
                </a:moveTo>
                <a:lnTo>
                  <a:pt x="4636550" y="1052841"/>
                </a:lnTo>
                <a:lnTo>
                  <a:pt x="4662770" y="1065951"/>
                </a:lnTo>
                <a:lnTo>
                  <a:pt x="4680250" y="1085616"/>
                </a:lnTo>
                <a:lnTo>
                  <a:pt x="4693360" y="1109650"/>
                </a:lnTo>
                <a:lnTo>
                  <a:pt x="4697730" y="1138056"/>
                </a:lnTo>
                <a:lnTo>
                  <a:pt x="4693360" y="1164276"/>
                </a:lnTo>
                <a:lnTo>
                  <a:pt x="4680250" y="1190495"/>
                </a:lnTo>
                <a:lnTo>
                  <a:pt x="4662770" y="1210159"/>
                </a:lnTo>
                <a:lnTo>
                  <a:pt x="4636550" y="1221085"/>
                </a:lnTo>
                <a:lnTo>
                  <a:pt x="4610330" y="1225456"/>
                </a:lnTo>
                <a:lnTo>
                  <a:pt x="4581925" y="1221085"/>
                </a:lnTo>
                <a:lnTo>
                  <a:pt x="4557890" y="1210159"/>
                </a:lnTo>
                <a:lnTo>
                  <a:pt x="4538225" y="1190495"/>
                </a:lnTo>
                <a:lnTo>
                  <a:pt x="4525115" y="1164276"/>
                </a:lnTo>
                <a:lnTo>
                  <a:pt x="4520745" y="1138056"/>
                </a:lnTo>
                <a:lnTo>
                  <a:pt x="4525115" y="1109650"/>
                </a:lnTo>
                <a:lnTo>
                  <a:pt x="4538225" y="1085616"/>
                </a:lnTo>
                <a:lnTo>
                  <a:pt x="4557890" y="1065951"/>
                </a:lnTo>
                <a:lnTo>
                  <a:pt x="4581925" y="1052841"/>
                </a:lnTo>
                <a:close/>
                <a:moveTo>
                  <a:pt x="3572459" y="1024429"/>
                </a:moveTo>
                <a:lnTo>
                  <a:pt x="3592124" y="1028799"/>
                </a:lnTo>
                <a:lnTo>
                  <a:pt x="3611789" y="1041909"/>
                </a:lnTo>
                <a:lnTo>
                  <a:pt x="3622714" y="1059391"/>
                </a:lnTo>
                <a:lnTo>
                  <a:pt x="3627084" y="1079056"/>
                </a:lnTo>
                <a:lnTo>
                  <a:pt x="3622714" y="1100906"/>
                </a:lnTo>
                <a:lnTo>
                  <a:pt x="3611789" y="1116201"/>
                </a:lnTo>
                <a:lnTo>
                  <a:pt x="3592124" y="1127126"/>
                </a:lnTo>
                <a:lnTo>
                  <a:pt x="3572459" y="1133682"/>
                </a:lnTo>
                <a:lnTo>
                  <a:pt x="3550609" y="1127126"/>
                </a:lnTo>
                <a:lnTo>
                  <a:pt x="3535314" y="1116201"/>
                </a:lnTo>
                <a:lnTo>
                  <a:pt x="3524389" y="1100906"/>
                </a:lnTo>
                <a:lnTo>
                  <a:pt x="3520019" y="1079056"/>
                </a:lnTo>
                <a:lnTo>
                  <a:pt x="3524389" y="1059391"/>
                </a:lnTo>
                <a:lnTo>
                  <a:pt x="3535314" y="1041909"/>
                </a:lnTo>
                <a:lnTo>
                  <a:pt x="3550609" y="1028799"/>
                </a:lnTo>
                <a:close/>
                <a:moveTo>
                  <a:pt x="2580473" y="1013500"/>
                </a:moveTo>
                <a:lnTo>
                  <a:pt x="2589213" y="1015685"/>
                </a:lnTo>
                <a:lnTo>
                  <a:pt x="2600138" y="1020055"/>
                </a:lnTo>
                <a:lnTo>
                  <a:pt x="2608878" y="1026610"/>
                </a:lnTo>
                <a:lnTo>
                  <a:pt x="2613248" y="1037535"/>
                </a:lnTo>
                <a:lnTo>
                  <a:pt x="2615433" y="1048460"/>
                </a:lnTo>
                <a:lnTo>
                  <a:pt x="2613248" y="1057202"/>
                </a:lnTo>
                <a:lnTo>
                  <a:pt x="2608878" y="1065942"/>
                </a:lnTo>
                <a:lnTo>
                  <a:pt x="2600138" y="1074682"/>
                </a:lnTo>
                <a:lnTo>
                  <a:pt x="2589213" y="1079052"/>
                </a:lnTo>
                <a:lnTo>
                  <a:pt x="2580473" y="1083422"/>
                </a:lnTo>
                <a:lnTo>
                  <a:pt x="2569548" y="1079052"/>
                </a:lnTo>
                <a:lnTo>
                  <a:pt x="2560808" y="1074682"/>
                </a:lnTo>
                <a:lnTo>
                  <a:pt x="2552068" y="1065942"/>
                </a:lnTo>
                <a:lnTo>
                  <a:pt x="2547698" y="1057202"/>
                </a:lnTo>
                <a:lnTo>
                  <a:pt x="2545513" y="1048460"/>
                </a:lnTo>
                <a:lnTo>
                  <a:pt x="2547698" y="1037535"/>
                </a:lnTo>
                <a:lnTo>
                  <a:pt x="2552068" y="1026610"/>
                </a:lnTo>
                <a:lnTo>
                  <a:pt x="2560808" y="1020055"/>
                </a:lnTo>
                <a:lnTo>
                  <a:pt x="2569548" y="1015685"/>
                </a:lnTo>
                <a:close/>
                <a:moveTo>
                  <a:pt x="1605967" y="1011312"/>
                </a:moveTo>
                <a:lnTo>
                  <a:pt x="1614707" y="1011312"/>
                </a:lnTo>
                <a:lnTo>
                  <a:pt x="1621262" y="1011312"/>
                </a:lnTo>
                <a:lnTo>
                  <a:pt x="1625633" y="1015682"/>
                </a:lnTo>
                <a:lnTo>
                  <a:pt x="1630003" y="1020052"/>
                </a:lnTo>
                <a:lnTo>
                  <a:pt x="1630003" y="1026607"/>
                </a:lnTo>
                <a:lnTo>
                  <a:pt x="1630003" y="1035347"/>
                </a:lnTo>
                <a:lnTo>
                  <a:pt x="1625633" y="1041902"/>
                </a:lnTo>
                <a:lnTo>
                  <a:pt x="1621262" y="1044087"/>
                </a:lnTo>
                <a:lnTo>
                  <a:pt x="1614707" y="1046272"/>
                </a:lnTo>
                <a:lnTo>
                  <a:pt x="1605967" y="1044087"/>
                </a:lnTo>
                <a:lnTo>
                  <a:pt x="1599412" y="1041902"/>
                </a:lnTo>
                <a:lnTo>
                  <a:pt x="1597228" y="1035347"/>
                </a:lnTo>
                <a:lnTo>
                  <a:pt x="1595043" y="1026607"/>
                </a:lnTo>
                <a:lnTo>
                  <a:pt x="1597228" y="1020052"/>
                </a:lnTo>
                <a:lnTo>
                  <a:pt x="1599412" y="1015682"/>
                </a:lnTo>
                <a:close/>
                <a:moveTo>
                  <a:pt x="657682" y="1004754"/>
                </a:moveTo>
                <a:lnTo>
                  <a:pt x="664237" y="1004754"/>
                </a:lnTo>
                <a:lnTo>
                  <a:pt x="670792" y="1004754"/>
                </a:lnTo>
                <a:lnTo>
                  <a:pt x="672978" y="1009124"/>
                </a:lnTo>
                <a:lnTo>
                  <a:pt x="675163" y="1015679"/>
                </a:lnTo>
                <a:lnTo>
                  <a:pt x="672978" y="1020049"/>
                </a:lnTo>
                <a:lnTo>
                  <a:pt x="670792" y="1024419"/>
                </a:lnTo>
                <a:lnTo>
                  <a:pt x="664237" y="1026604"/>
                </a:lnTo>
                <a:lnTo>
                  <a:pt x="657682" y="1024419"/>
                </a:lnTo>
                <a:lnTo>
                  <a:pt x="653312" y="1020049"/>
                </a:lnTo>
                <a:lnTo>
                  <a:pt x="651127" y="1015679"/>
                </a:lnTo>
                <a:lnTo>
                  <a:pt x="653312" y="1009124"/>
                </a:lnTo>
                <a:close/>
                <a:moveTo>
                  <a:pt x="6987600" y="989478"/>
                </a:moveTo>
                <a:lnTo>
                  <a:pt x="7024745" y="993848"/>
                </a:lnTo>
                <a:lnTo>
                  <a:pt x="7059705" y="1009143"/>
                </a:lnTo>
                <a:lnTo>
                  <a:pt x="7085925" y="1028808"/>
                </a:lnTo>
                <a:lnTo>
                  <a:pt x="7109960" y="1057217"/>
                </a:lnTo>
                <a:lnTo>
                  <a:pt x="7123070" y="1092176"/>
                </a:lnTo>
                <a:lnTo>
                  <a:pt x="7127440" y="1127136"/>
                </a:lnTo>
                <a:lnTo>
                  <a:pt x="7123070" y="1164280"/>
                </a:lnTo>
                <a:lnTo>
                  <a:pt x="7109960" y="1199240"/>
                </a:lnTo>
                <a:lnTo>
                  <a:pt x="7085925" y="1225460"/>
                </a:lnTo>
                <a:lnTo>
                  <a:pt x="7059705" y="1249497"/>
                </a:lnTo>
                <a:lnTo>
                  <a:pt x="7024745" y="1262606"/>
                </a:lnTo>
                <a:lnTo>
                  <a:pt x="6987600" y="1266977"/>
                </a:lnTo>
                <a:lnTo>
                  <a:pt x="6952641" y="1262606"/>
                </a:lnTo>
                <a:lnTo>
                  <a:pt x="6917681" y="1249497"/>
                </a:lnTo>
                <a:lnTo>
                  <a:pt x="6889276" y="1225460"/>
                </a:lnTo>
                <a:lnTo>
                  <a:pt x="6869611" y="1199240"/>
                </a:lnTo>
                <a:lnTo>
                  <a:pt x="6854316" y="1164280"/>
                </a:lnTo>
                <a:lnTo>
                  <a:pt x="6847761" y="1127136"/>
                </a:lnTo>
                <a:lnTo>
                  <a:pt x="6854316" y="1092176"/>
                </a:lnTo>
                <a:lnTo>
                  <a:pt x="6869611" y="1057217"/>
                </a:lnTo>
                <a:lnTo>
                  <a:pt x="6889276" y="1028808"/>
                </a:lnTo>
                <a:lnTo>
                  <a:pt x="6917681" y="1009143"/>
                </a:lnTo>
                <a:lnTo>
                  <a:pt x="6952641" y="993848"/>
                </a:lnTo>
                <a:close/>
                <a:moveTo>
                  <a:pt x="7455188" y="937040"/>
                </a:moveTo>
                <a:lnTo>
                  <a:pt x="7492333" y="941410"/>
                </a:lnTo>
                <a:lnTo>
                  <a:pt x="7525108" y="954520"/>
                </a:lnTo>
                <a:lnTo>
                  <a:pt x="7525108" y="1203611"/>
                </a:lnTo>
                <a:lnTo>
                  <a:pt x="7492333" y="1216722"/>
                </a:lnTo>
                <a:lnTo>
                  <a:pt x="7455188" y="1223277"/>
                </a:lnTo>
                <a:lnTo>
                  <a:pt x="7415859" y="1216722"/>
                </a:lnTo>
                <a:lnTo>
                  <a:pt x="7380899" y="1203611"/>
                </a:lnTo>
                <a:lnTo>
                  <a:pt x="7354679" y="1179577"/>
                </a:lnTo>
                <a:lnTo>
                  <a:pt x="7330644" y="1151172"/>
                </a:lnTo>
                <a:lnTo>
                  <a:pt x="7315349" y="1116213"/>
                </a:lnTo>
                <a:lnTo>
                  <a:pt x="7310979" y="1079067"/>
                </a:lnTo>
                <a:lnTo>
                  <a:pt x="7315349" y="1041919"/>
                </a:lnTo>
                <a:lnTo>
                  <a:pt x="7330644" y="1006959"/>
                </a:lnTo>
                <a:lnTo>
                  <a:pt x="7354679" y="976369"/>
                </a:lnTo>
                <a:lnTo>
                  <a:pt x="7380899" y="954520"/>
                </a:lnTo>
                <a:lnTo>
                  <a:pt x="7415859" y="941410"/>
                </a:lnTo>
                <a:close/>
                <a:moveTo>
                  <a:pt x="5320452" y="917372"/>
                </a:moveTo>
                <a:lnTo>
                  <a:pt x="5351042" y="923927"/>
                </a:lnTo>
                <a:lnTo>
                  <a:pt x="5379447" y="939221"/>
                </a:lnTo>
                <a:lnTo>
                  <a:pt x="5401297" y="961071"/>
                </a:lnTo>
                <a:lnTo>
                  <a:pt x="5416592" y="989476"/>
                </a:lnTo>
                <a:lnTo>
                  <a:pt x="5423147" y="1020065"/>
                </a:lnTo>
                <a:lnTo>
                  <a:pt x="5416592" y="1052844"/>
                </a:lnTo>
                <a:lnTo>
                  <a:pt x="5401297" y="1079063"/>
                </a:lnTo>
                <a:lnTo>
                  <a:pt x="5379447" y="1103097"/>
                </a:lnTo>
                <a:lnTo>
                  <a:pt x="5351042" y="1116207"/>
                </a:lnTo>
                <a:lnTo>
                  <a:pt x="5320452" y="1120578"/>
                </a:lnTo>
                <a:lnTo>
                  <a:pt x="5287677" y="1116207"/>
                </a:lnTo>
                <a:lnTo>
                  <a:pt x="5261457" y="1103097"/>
                </a:lnTo>
                <a:lnTo>
                  <a:pt x="5237422" y="1079063"/>
                </a:lnTo>
                <a:lnTo>
                  <a:pt x="5224312" y="1052844"/>
                </a:lnTo>
                <a:lnTo>
                  <a:pt x="5219942" y="1020065"/>
                </a:lnTo>
                <a:lnTo>
                  <a:pt x="5224312" y="989476"/>
                </a:lnTo>
                <a:lnTo>
                  <a:pt x="5237422" y="961071"/>
                </a:lnTo>
                <a:lnTo>
                  <a:pt x="5261457" y="939221"/>
                </a:lnTo>
                <a:lnTo>
                  <a:pt x="5287677" y="923927"/>
                </a:lnTo>
                <a:close/>
                <a:moveTo>
                  <a:pt x="6111418" y="869304"/>
                </a:moveTo>
                <a:lnTo>
                  <a:pt x="6148563" y="873673"/>
                </a:lnTo>
                <a:lnTo>
                  <a:pt x="6181338" y="893338"/>
                </a:lnTo>
                <a:lnTo>
                  <a:pt x="6209743" y="919558"/>
                </a:lnTo>
                <a:lnTo>
                  <a:pt x="6227223" y="952333"/>
                </a:lnTo>
                <a:lnTo>
                  <a:pt x="6231593" y="991663"/>
                </a:lnTo>
                <a:lnTo>
                  <a:pt x="6227223" y="1028807"/>
                </a:lnTo>
                <a:lnTo>
                  <a:pt x="6209743" y="1063771"/>
                </a:lnTo>
                <a:lnTo>
                  <a:pt x="6181338" y="1092176"/>
                </a:lnTo>
                <a:lnTo>
                  <a:pt x="6148563" y="1107471"/>
                </a:lnTo>
                <a:lnTo>
                  <a:pt x="6111418" y="1114026"/>
                </a:lnTo>
                <a:lnTo>
                  <a:pt x="6072089" y="1107471"/>
                </a:lnTo>
                <a:lnTo>
                  <a:pt x="6037129" y="1092176"/>
                </a:lnTo>
                <a:lnTo>
                  <a:pt x="6010909" y="1063771"/>
                </a:lnTo>
                <a:lnTo>
                  <a:pt x="5993429" y="1028807"/>
                </a:lnTo>
                <a:lnTo>
                  <a:pt x="5986874" y="991663"/>
                </a:lnTo>
                <a:lnTo>
                  <a:pt x="5993429" y="952333"/>
                </a:lnTo>
                <a:lnTo>
                  <a:pt x="6010909" y="919558"/>
                </a:lnTo>
                <a:lnTo>
                  <a:pt x="6037129" y="893338"/>
                </a:lnTo>
                <a:lnTo>
                  <a:pt x="6072089" y="873673"/>
                </a:lnTo>
                <a:close/>
                <a:moveTo>
                  <a:pt x="4219216" y="834337"/>
                </a:moveTo>
                <a:lnTo>
                  <a:pt x="4247621" y="840892"/>
                </a:lnTo>
                <a:lnTo>
                  <a:pt x="4273841" y="856187"/>
                </a:lnTo>
                <a:lnTo>
                  <a:pt x="4291321" y="880222"/>
                </a:lnTo>
                <a:lnTo>
                  <a:pt x="4295691" y="910812"/>
                </a:lnTo>
                <a:lnTo>
                  <a:pt x="4291321" y="943586"/>
                </a:lnTo>
                <a:lnTo>
                  <a:pt x="4273841" y="965436"/>
                </a:lnTo>
                <a:lnTo>
                  <a:pt x="4247621" y="985101"/>
                </a:lnTo>
                <a:lnTo>
                  <a:pt x="4219216" y="991656"/>
                </a:lnTo>
                <a:lnTo>
                  <a:pt x="4188626" y="985101"/>
                </a:lnTo>
                <a:lnTo>
                  <a:pt x="4164591" y="965436"/>
                </a:lnTo>
                <a:lnTo>
                  <a:pt x="4144926" y="943586"/>
                </a:lnTo>
                <a:lnTo>
                  <a:pt x="4140556" y="910812"/>
                </a:lnTo>
                <a:lnTo>
                  <a:pt x="4144926" y="880222"/>
                </a:lnTo>
                <a:lnTo>
                  <a:pt x="4164591" y="856187"/>
                </a:lnTo>
                <a:lnTo>
                  <a:pt x="4188626" y="840892"/>
                </a:lnTo>
                <a:close/>
                <a:moveTo>
                  <a:pt x="3183530" y="805928"/>
                </a:moveTo>
                <a:lnTo>
                  <a:pt x="3203195" y="810298"/>
                </a:lnTo>
                <a:lnTo>
                  <a:pt x="3220675" y="819038"/>
                </a:lnTo>
                <a:lnTo>
                  <a:pt x="3229415" y="836518"/>
                </a:lnTo>
                <a:lnTo>
                  <a:pt x="3233785" y="856183"/>
                </a:lnTo>
                <a:lnTo>
                  <a:pt x="3229415" y="873663"/>
                </a:lnTo>
                <a:lnTo>
                  <a:pt x="3220675" y="891142"/>
                </a:lnTo>
                <a:lnTo>
                  <a:pt x="3203195" y="902067"/>
                </a:lnTo>
                <a:lnTo>
                  <a:pt x="3183530" y="904252"/>
                </a:lnTo>
                <a:lnTo>
                  <a:pt x="3166050" y="902067"/>
                </a:lnTo>
                <a:lnTo>
                  <a:pt x="3148570" y="891142"/>
                </a:lnTo>
                <a:lnTo>
                  <a:pt x="3137645" y="873663"/>
                </a:lnTo>
                <a:lnTo>
                  <a:pt x="3135460" y="856183"/>
                </a:lnTo>
                <a:lnTo>
                  <a:pt x="3137645" y="836518"/>
                </a:lnTo>
                <a:lnTo>
                  <a:pt x="3148570" y="819038"/>
                </a:lnTo>
                <a:lnTo>
                  <a:pt x="3166050" y="810298"/>
                </a:lnTo>
                <a:close/>
                <a:moveTo>
                  <a:pt x="2189360" y="799370"/>
                </a:moveTo>
                <a:lnTo>
                  <a:pt x="2195915" y="801555"/>
                </a:lnTo>
                <a:lnTo>
                  <a:pt x="2202470" y="803740"/>
                </a:lnTo>
                <a:lnTo>
                  <a:pt x="2209025" y="808110"/>
                </a:lnTo>
                <a:lnTo>
                  <a:pt x="2213395" y="814665"/>
                </a:lnTo>
                <a:lnTo>
                  <a:pt x="2213395" y="821219"/>
                </a:lnTo>
                <a:lnTo>
                  <a:pt x="2213395" y="827774"/>
                </a:lnTo>
                <a:lnTo>
                  <a:pt x="2209025" y="836514"/>
                </a:lnTo>
                <a:lnTo>
                  <a:pt x="2202470" y="840884"/>
                </a:lnTo>
                <a:lnTo>
                  <a:pt x="2195915" y="845254"/>
                </a:lnTo>
                <a:lnTo>
                  <a:pt x="2189360" y="845254"/>
                </a:lnTo>
                <a:lnTo>
                  <a:pt x="2182805" y="845254"/>
                </a:lnTo>
                <a:lnTo>
                  <a:pt x="2176250" y="840884"/>
                </a:lnTo>
                <a:lnTo>
                  <a:pt x="2171880" y="836514"/>
                </a:lnTo>
                <a:lnTo>
                  <a:pt x="2169695" y="827774"/>
                </a:lnTo>
                <a:lnTo>
                  <a:pt x="2167510" y="821219"/>
                </a:lnTo>
                <a:lnTo>
                  <a:pt x="2169695" y="814665"/>
                </a:lnTo>
                <a:lnTo>
                  <a:pt x="2171880" y="808110"/>
                </a:lnTo>
                <a:lnTo>
                  <a:pt x="2176250" y="803740"/>
                </a:lnTo>
                <a:lnTo>
                  <a:pt x="2182805" y="801555"/>
                </a:lnTo>
                <a:close/>
                <a:moveTo>
                  <a:pt x="1221410" y="790626"/>
                </a:moveTo>
                <a:lnTo>
                  <a:pt x="1225779" y="792811"/>
                </a:lnTo>
                <a:lnTo>
                  <a:pt x="1230150" y="797181"/>
                </a:lnTo>
                <a:lnTo>
                  <a:pt x="1232334" y="801551"/>
                </a:lnTo>
                <a:lnTo>
                  <a:pt x="1230150" y="808106"/>
                </a:lnTo>
                <a:lnTo>
                  <a:pt x="1225779" y="812476"/>
                </a:lnTo>
                <a:lnTo>
                  <a:pt x="1221410" y="812476"/>
                </a:lnTo>
                <a:lnTo>
                  <a:pt x="1217039" y="812476"/>
                </a:lnTo>
                <a:lnTo>
                  <a:pt x="1212669" y="808106"/>
                </a:lnTo>
                <a:lnTo>
                  <a:pt x="1210484" y="801551"/>
                </a:lnTo>
                <a:lnTo>
                  <a:pt x="1212669" y="797181"/>
                </a:lnTo>
                <a:lnTo>
                  <a:pt x="1217039" y="792811"/>
                </a:lnTo>
                <a:close/>
                <a:moveTo>
                  <a:pt x="268753" y="775354"/>
                </a:moveTo>
                <a:lnTo>
                  <a:pt x="275308" y="777539"/>
                </a:lnTo>
                <a:lnTo>
                  <a:pt x="277494" y="784093"/>
                </a:lnTo>
                <a:lnTo>
                  <a:pt x="279678" y="788463"/>
                </a:lnTo>
                <a:lnTo>
                  <a:pt x="277494" y="795018"/>
                </a:lnTo>
                <a:lnTo>
                  <a:pt x="275308" y="797203"/>
                </a:lnTo>
                <a:lnTo>
                  <a:pt x="268753" y="799388"/>
                </a:lnTo>
                <a:lnTo>
                  <a:pt x="264384" y="797203"/>
                </a:lnTo>
                <a:lnTo>
                  <a:pt x="257827" y="795018"/>
                </a:lnTo>
                <a:lnTo>
                  <a:pt x="255643" y="788463"/>
                </a:lnTo>
                <a:lnTo>
                  <a:pt x="257827" y="784093"/>
                </a:lnTo>
                <a:lnTo>
                  <a:pt x="264384" y="777539"/>
                </a:lnTo>
                <a:close/>
                <a:moveTo>
                  <a:pt x="4918414" y="703241"/>
                </a:moveTo>
                <a:lnTo>
                  <a:pt x="4949003" y="709796"/>
                </a:lnTo>
                <a:lnTo>
                  <a:pt x="4975223" y="727276"/>
                </a:lnTo>
                <a:lnTo>
                  <a:pt x="4992703" y="753495"/>
                </a:lnTo>
                <a:lnTo>
                  <a:pt x="4999258" y="786270"/>
                </a:lnTo>
                <a:lnTo>
                  <a:pt x="4992703" y="816860"/>
                </a:lnTo>
                <a:lnTo>
                  <a:pt x="4975223" y="843080"/>
                </a:lnTo>
                <a:lnTo>
                  <a:pt x="4949003" y="858375"/>
                </a:lnTo>
                <a:lnTo>
                  <a:pt x="4918414" y="864930"/>
                </a:lnTo>
                <a:lnTo>
                  <a:pt x="4887824" y="858375"/>
                </a:lnTo>
                <a:lnTo>
                  <a:pt x="4861604" y="843080"/>
                </a:lnTo>
                <a:lnTo>
                  <a:pt x="4844124" y="816860"/>
                </a:lnTo>
                <a:lnTo>
                  <a:pt x="4837569" y="786270"/>
                </a:lnTo>
                <a:lnTo>
                  <a:pt x="4844124" y="753495"/>
                </a:lnTo>
                <a:lnTo>
                  <a:pt x="4861604" y="727276"/>
                </a:lnTo>
                <a:lnTo>
                  <a:pt x="4887824" y="709796"/>
                </a:lnTo>
                <a:close/>
                <a:moveTo>
                  <a:pt x="6535306" y="674839"/>
                </a:moveTo>
                <a:lnTo>
                  <a:pt x="6572451" y="679209"/>
                </a:lnTo>
                <a:lnTo>
                  <a:pt x="6605226" y="698874"/>
                </a:lnTo>
                <a:lnTo>
                  <a:pt x="6629261" y="722909"/>
                </a:lnTo>
                <a:lnTo>
                  <a:pt x="6646741" y="755683"/>
                </a:lnTo>
                <a:lnTo>
                  <a:pt x="6653296" y="795013"/>
                </a:lnTo>
                <a:lnTo>
                  <a:pt x="6646741" y="829973"/>
                </a:lnTo>
                <a:lnTo>
                  <a:pt x="6629261" y="862748"/>
                </a:lnTo>
                <a:lnTo>
                  <a:pt x="6605226" y="888968"/>
                </a:lnTo>
                <a:lnTo>
                  <a:pt x="6572451" y="906447"/>
                </a:lnTo>
                <a:lnTo>
                  <a:pt x="6535306" y="910817"/>
                </a:lnTo>
                <a:lnTo>
                  <a:pt x="6495977" y="906447"/>
                </a:lnTo>
                <a:lnTo>
                  <a:pt x="6465387" y="888968"/>
                </a:lnTo>
                <a:lnTo>
                  <a:pt x="6439167" y="862748"/>
                </a:lnTo>
                <a:lnTo>
                  <a:pt x="6421687" y="829973"/>
                </a:lnTo>
                <a:lnTo>
                  <a:pt x="6417317" y="795013"/>
                </a:lnTo>
                <a:lnTo>
                  <a:pt x="6421687" y="755683"/>
                </a:lnTo>
                <a:lnTo>
                  <a:pt x="6439167" y="722909"/>
                </a:lnTo>
                <a:lnTo>
                  <a:pt x="6465387" y="698874"/>
                </a:lnTo>
                <a:lnTo>
                  <a:pt x="6495977" y="679209"/>
                </a:lnTo>
                <a:close/>
                <a:moveTo>
                  <a:pt x="3828103" y="626761"/>
                </a:moveTo>
                <a:lnTo>
                  <a:pt x="3849953" y="631131"/>
                </a:lnTo>
                <a:lnTo>
                  <a:pt x="3869618" y="644241"/>
                </a:lnTo>
                <a:lnTo>
                  <a:pt x="3882728" y="661720"/>
                </a:lnTo>
                <a:lnTo>
                  <a:pt x="3887098" y="687941"/>
                </a:lnTo>
                <a:lnTo>
                  <a:pt x="3882728" y="709790"/>
                </a:lnTo>
                <a:lnTo>
                  <a:pt x="3869618" y="727270"/>
                </a:lnTo>
                <a:lnTo>
                  <a:pt x="3849953" y="740380"/>
                </a:lnTo>
                <a:lnTo>
                  <a:pt x="3828103" y="744751"/>
                </a:lnTo>
                <a:lnTo>
                  <a:pt x="3806253" y="740380"/>
                </a:lnTo>
                <a:lnTo>
                  <a:pt x="3786588" y="727270"/>
                </a:lnTo>
                <a:lnTo>
                  <a:pt x="3773478" y="709790"/>
                </a:lnTo>
                <a:lnTo>
                  <a:pt x="3769108" y="687941"/>
                </a:lnTo>
                <a:lnTo>
                  <a:pt x="3773478" y="661720"/>
                </a:lnTo>
                <a:lnTo>
                  <a:pt x="3786588" y="644241"/>
                </a:lnTo>
                <a:lnTo>
                  <a:pt x="3806253" y="631131"/>
                </a:lnTo>
                <a:close/>
                <a:moveTo>
                  <a:pt x="5687531" y="624583"/>
                </a:moveTo>
                <a:lnTo>
                  <a:pt x="5720306" y="631138"/>
                </a:lnTo>
                <a:lnTo>
                  <a:pt x="5746526" y="646433"/>
                </a:lnTo>
                <a:lnTo>
                  <a:pt x="5770561" y="668283"/>
                </a:lnTo>
                <a:lnTo>
                  <a:pt x="5783671" y="696688"/>
                </a:lnTo>
                <a:lnTo>
                  <a:pt x="5788041" y="727278"/>
                </a:lnTo>
                <a:lnTo>
                  <a:pt x="5783671" y="760052"/>
                </a:lnTo>
                <a:lnTo>
                  <a:pt x="5770561" y="788457"/>
                </a:lnTo>
                <a:lnTo>
                  <a:pt x="5746526" y="810307"/>
                </a:lnTo>
                <a:lnTo>
                  <a:pt x="5720306" y="823417"/>
                </a:lnTo>
                <a:lnTo>
                  <a:pt x="5687531" y="829972"/>
                </a:lnTo>
                <a:lnTo>
                  <a:pt x="5654756" y="823417"/>
                </a:lnTo>
                <a:lnTo>
                  <a:pt x="5626351" y="810307"/>
                </a:lnTo>
                <a:lnTo>
                  <a:pt x="5606686" y="788457"/>
                </a:lnTo>
                <a:lnTo>
                  <a:pt x="5589206" y="760052"/>
                </a:lnTo>
                <a:lnTo>
                  <a:pt x="5584836" y="727278"/>
                </a:lnTo>
                <a:lnTo>
                  <a:pt x="5589206" y="696688"/>
                </a:lnTo>
                <a:lnTo>
                  <a:pt x="5606686" y="668283"/>
                </a:lnTo>
                <a:lnTo>
                  <a:pt x="5626351" y="646433"/>
                </a:lnTo>
                <a:lnTo>
                  <a:pt x="5654756" y="631138"/>
                </a:lnTo>
                <a:close/>
                <a:moveTo>
                  <a:pt x="2796788" y="591797"/>
                </a:moveTo>
                <a:lnTo>
                  <a:pt x="2816453" y="596167"/>
                </a:lnTo>
                <a:lnTo>
                  <a:pt x="2831748" y="611462"/>
                </a:lnTo>
                <a:lnTo>
                  <a:pt x="2836118" y="631127"/>
                </a:lnTo>
                <a:lnTo>
                  <a:pt x="2831748" y="650792"/>
                </a:lnTo>
                <a:lnTo>
                  <a:pt x="2816453" y="666087"/>
                </a:lnTo>
                <a:lnTo>
                  <a:pt x="2796788" y="670457"/>
                </a:lnTo>
                <a:lnTo>
                  <a:pt x="2777123" y="666087"/>
                </a:lnTo>
                <a:lnTo>
                  <a:pt x="2761828" y="650792"/>
                </a:lnTo>
                <a:lnTo>
                  <a:pt x="2757458" y="631127"/>
                </a:lnTo>
                <a:lnTo>
                  <a:pt x="2761828" y="611462"/>
                </a:lnTo>
                <a:lnTo>
                  <a:pt x="2777123" y="596167"/>
                </a:lnTo>
                <a:close/>
                <a:moveTo>
                  <a:pt x="1800432" y="574314"/>
                </a:moveTo>
                <a:lnTo>
                  <a:pt x="1809172" y="576499"/>
                </a:lnTo>
                <a:lnTo>
                  <a:pt x="1815727" y="578684"/>
                </a:lnTo>
                <a:lnTo>
                  <a:pt x="1820097" y="585239"/>
                </a:lnTo>
                <a:lnTo>
                  <a:pt x="1822282" y="591794"/>
                </a:lnTo>
                <a:lnTo>
                  <a:pt x="1824467" y="598349"/>
                </a:lnTo>
                <a:lnTo>
                  <a:pt x="1822282" y="604903"/>
                </a:lnTo>
                <a:lnTo>
                  <a:pt x="1820097" y="611458"/>
                </a:lnTo>
                <a:lnTo>
                  <a:pt x="1815727" y="615828"/>
                </a:lnTo>
                <a:lnTo>
                  <a:pt x="1809172" y="618013"/>
                </a:lnTo>
                <a:lnTo>
                  <a:pt x="1800432" y="620198"/>
                </a:lnTo>
                <a:lnTo>
                  <a:pt x="1793877" y="618013"/>
                </a:lnTo>
                <a:lnTo>
                  <a:pt x="1787322" y="615828"/>
                </a:lnTo>
                <a:lnTo>
                  <a:pt x="1782952" y="611458"/>
                </a:lnTo>
                <a:lnTo>
                  <a:pt x="1778582" y="604903"/>
                </a:lnTo>
                <a:lnTo>
                  <a:pt x="1778582" y="598349"/>
                </a:lnTo>
                <a:lnTo>
                  <a:pt x="1778582" y="591794"/>
                </a:lnTo>
                <a:lnTo>
                  <a:pt x="1782952" y="585239"/>
                </a:lnTo>
                <a:lnTo>
                  <a:pt x="1787322" y="578684"/>
                </a:lnTo>
                <a:lnTo>
                  <a:pt x="1793877" y="576499"/>
                </a:lnTo>
                <a:close/>
                <a:moveTo>
                  <a:pt x="829204" y="565571"/>
                </a:moveTo>
                <a:cubicBezTo>
                  <a:pt x="834634" y="565571"/>
                  <a:pt x="839036" y="570462"/>
                  <a:pt x="839036" y="576496"/>
                </a:cubicBezTo>
                <a:cubicBezTo>
                  <a:pt x="839036" y="582530"/>
                  <a:pt x="834634" y="587421"/>
                  <a:pt x="829204" y="587421"/>
                </a:cubicBezTo>
                <a:cubicBezTo>
                  <a:pt x="823772" y="587421"/>
                  <a:pt x="819371" y="582530"/>
                  <a:pt x="819371" y="576496"/>
                </a:cubicBezTo>
                <a:cubicBezTo>
                  <a:pt x="819371" y="570462"/>
                  <a:pt x="823772" y="565571"/>
                  <a:pt x="829204" y="565571"/>
                </a:cubicBezTo>
                <a:close/>
                <a:moveTo>
                  <a:pt x="6987601" y="548110"/>
                </a:moveTo>
                <a:lnTo>
                  <a:pt x="7026931" y="554665"/>
                </a:lnTo>
                <a:lnTo>
                  <a:pt x="7061891" y="572145"/>
                </a:lnTo>
                <a:lnTo>
                  <a:pt x="7085926" y="600550"/>
                </a:lnTo>
                <a:lnTo>
                  <a:pt x="7105591" y="631139"/>
                </a:lnTo>
                <a:lnTo>
                  <a:pt x="7112146" y="670469"/>
                </a:lnTo>
                <a:lnTo>
                  <a:pt x="7105591" y="711983"/>
                </a:lnTo>
                <a:lnTo>
                  <a:pt x="7085926" y="744758"/>
                </a:lnTo>
                <a:lnTo>
                  <a:pt x="7061891" y="770978"/>
                </a:lnTo>
                <a:lnTo>
                  <a:pt x="7026931" y="790643"/>
                </a:lnTo>
                <a:lnTo>
                  <a:pt x="6987601" y="795012"/>
                </a:lnTo>
                <a:lnTo>
                  <a:pt x="6948271" y="790643"/>
                </a:lnTo>
                <a:lnTo>
                  <a:pt x="6915496" y="770978"/>
                </a:lnTo>
                <a:lnTo>
                  <a:pt x="6887091" y="744758"/>
                </a:lnTo>
                <a:lnTo>
                  <a:pt x="6869611" y="711983"/>
                </a:lnTo>
                <a:lnTo>
                  <a:pt x="6865241" y="670469"/>
                </a:lnTo>
                <a:lnTo>
                  <a:pt x="6869611" y="631139"/>
                </a:lnTo>
                <a:lnTo>
                  <a:pt x="6887091" y="600550"/>
                </a:lnTo>
                <a:lnTo>
                  <a:pt x="6915496" y="572145"/>
                </a:lnTo>
                <a:lnTo>
                  <a:pt x="6948271" y="554665"/>
                </a:lnTo>
                <a:close/>
                <a:moveTo>
                  <a:pt x="7455188" y="504412"/>
                </a:moveTo>
                <a:lnTo>
                  <a:pt x="7494518" y="508782"/>
                </a:lnTo>
                <a:lnTo>
                  <a:pt x="7525108" y="524076"/>
                </a:lnTo>
                <a:lnTo>
                  <a:pt x="7525108" y="738204"/>
                </a:lnTo>
                <a:lnTo>
                  <a:pt x="7494518" y="753499"/>
                </a:lnTo>
                <a:lnTo>
                  <a:pt x="7455188" y="760054"/>
                </a:lnTo>
                <a:lnTo>
                  <a:pt x="7413673" y="753499"/>
                </a:lnTo>
                <a:lnTo>
                  <a:pt x="7378713" y="736019"/>
                </a:lnTo>
                <a:lnTo>
                  <a:pt x="7352493" y="707615"/>
                </a:lnTo>
                <a:lnTo>
                  <a:pt x="7332828" y="670470"/>
                </a:lnTo>
                <a:lnTo>
                  <a:pt x="7326273" y="631140"/>
                </a:lnTo>
                <a:lnTo>
                  <a:pt x="7332828" y="591811"/>
                </a:lnTo>
                <a:lnTo>
                  <a:pt x="7352493" y="556851"/>
                </a:lnTo>
                <a:lnTo>
                  <a:pt x="7378713" y="526261"/>
                </a:lnTo>
                <a:lnTo>
                  <a:pt x="7413673" y="508782"/>
                </a:lnTo>
                <a:close/>
                <a:moveTo>
                  <a:pt x="4520746" y="471630"/>
                </a:moveTo>
                <a:lnTo>
                  <a:pt x="4551336" y="476000"/>
                </a:lnTo>
                <a:lnTo>
                  <a:pt x="4577556" y="495665"/>
                </a:lnTo>
                <a:lnTo>
                  <a:pt x="4595036" y="519700"/>
                </a:lnTo>
                <a:lnTo>
                  <a:pt x="4599406" y="552474"/>
                </a:lnTo>
                <a:lnTo>
                  <a:pt x="4595036" y="585249"/>
                </a:lnTo>
                <a:lnTo>
                  <a:pt x="4577556" y="609284"/>
                </a:lnTo>
                <a:lnTo>
                  <a:pt x="4551336" y="626764"/>
                </a:lnTo>
                <a:lnTo>
                  <a:pt x="4520746" y="631134"/>
                </a:lnTo>
                <a:lnTo>
                  <a:pt x="4487971" y="626764"/>
                </a:lnTo>
                <a:lnTo>
                  <a:pt x="4463936" y="609284"/>
                </a:lnTo>
                <a:lnTo>
                  <a:pt x="4444271" y="585249"/>
                </a:lnTo>
                <a:lnTo>
                  <a:pt x="4439901" y="552474"/>
                </a:lnTo>
                <a:lnTo>
                  <a:pt x="4444271" y="519700"/>
                </a:lnTo>
                <a:lnTo>
                  <a:pt x="4463936" y="495665"/>
                </a:lnTo>
                <a:lnTo>
                  <a:pt x="4487971" y="476000"/>
                </a:lnTo>
                <a:close/>
                <a:moveTo>
                  <a:pt x="3436989" y="417000"/>
                </a:moveTo>
                <a:lnTo>
                  <a:pt x="3461024" y="421370"/>
                </a:lnTo>
                <a:lnTo>
                  <a:pt x="3476319" y="438850"/>
                </a:lnTo>
                <a:lnTo>
                  <a:pt x="3480689" y="460700"/>
                </a:lnTo>
                <a:lnTo>
                  <a:pt x="3476319" y="484735"/>
                </a:lnTo>
                <a:lnTo>
                  <a:pt x="3461024" y="497845"/>
                </a:lnTo>
                <a:lnTo>
                  <a:pt x="3436989" y="504400"/>
                </a:lnTo>
                <a:lnTo>
                  <a:pt x="3417324" y="497845"/>
                </a:lnTo>
                <a:lnTo>
                  <a:pt x="3399844" y="484735"/>
                </a:lnTo>
                <a:lnTo>
                  <a:pt x="3393289" y="460700"/>
                </a:lnTo>
                <a:lnTo>
                  <a:pt x="3399844" y="438850"/>
                </a:lnTo>
                <a:lnTo>
                  <a:pt x="3417324" y="421370"/>
                </a:lnTo>
                <a:close/>
                <a:moveTo>
                  <a:pt x="5272382" y="386417"/>
                </a:moveTo>
                <a:lnTo>
                  <a:pt x="5298601" y="390787"/>
                </a:lnTo>
                <a:lnTo>
                  <a:pt x="5324821" y="401711"/>
                </a:lnTo>
                <a:lnTo>
                  <a:pt x="5344486" y="421376"/>
                </a:lnTo>
                <a:lnTo>
                  <a:pt x="5359781" y="447596"/>
                </a:lnTo>
                <a:lnTo>
                  <a:pt x="5364151" y="476001"/>
                </a:lnTo>
                <a:lnTo>
                  <a:pt x="5359781" y="504406"/>
                </a:lnTo>
                <a:lnTo>
                  <a:pt x="5344486" y="528441"/>
                </a:lnTo>
                <a:lnTo>
                  <a:pt x="5324821" y="550290"/>
                </a:lnTo>
                <a:lnTo>
                  <a:pt x="5298601" y="561215"/>
                </a:lnTo>
                <a:lnTo>
                  <a:pt x="5272382" y="567770"/>
                </a:lnTo>
                <a:lnTo>
                  <a:pt x="5241792" y="561215"/>
                </a:lnTo>
                <a:lnTo>
                  <a:pt x="5217757" y="550290"/>
                </a:lnTo>
                <a:lnTo>
                  <a:pt x="5198092" y="528441"/>
                </a:lnTo>
                <a:lnTo>
                  <a:pt x="5184982" y="504406"/>
                </a:lnTo>
                <a:lnTo>
                  <a:pt x="5180612" y="476001"/>
                </a:lnTo>
                <a:lnTo>
                  <a:pt x="5184982" y="447596"/>
                </a:lnTo>
                <a:lnTo>
                  <a:pt x="5198092" y="421376"/>
                </a:lnTo>
                <a:lnTo>
                  <a:pt x="5217757" y="401711"/>
                </a:lnTo>
                <a:lnTo>
                  <a:pt x="5241792" y="390787"/>
                </a:lnTo>
                <a:close/>
                <a:moveTo>
                  <a:pt x="6091754" y="384235"/>
                </a:moveTo>
                <a:lnTo>
                  <a:pt x="6128898" y="390790"/>
                </a:lnTo>
                <a:lnTo>
                  <a:pt x="6159488" y="403900"/>
                </a:lnTo>
                <a:lnTo>
                  <a:pt x="6181338" y="427934"/>
                </a:lnTo>
                <a:lnTo>
                  <a:pt x="6196633" y="458524"/>
                </a:lnTo>
                <a:lnTo>
                  <a:pt x="6205373" y="493484"/>
                </a:lnTo>
                <a:lnTo>
                  <a:pt x="6196633" y="528443"/>
                </a:lnTo>
                <a:lnTo>
                  <a:pt x="6181338" y="559033"/>
                </a:lnTo>
                <a:lnTo>
                  <a:pt x="6159488" y="580883"/>
                </a:lnTo>
                <a:lnTo>
                  <a:pt x="6128898" y="598362"/>
                </a:lnTo>
                <a:lnTo>
                  <a:pt x="6091754" y="604918"/>
                </a:lnTo>
                <a:lnTo>
                  <a:pt x="6058979" y="598362"/>
                </a:lnTo>
                <a:lnTo>
                  <a:pt x="6028389" y="580883"/>
                </a:lnTo>
                <a:lnTo>
                  <a:pt x="6004354" y="559033"/>
                </a:lnTo>
                <a:lnTo>
                  <a:pt x="5986874" y="528443"/>
                </a:lnTo>
                <a:lnTo>
                  <a:pt x="5982504" y="493484"/>
                </a:lnTo>
                <a:lnTo>
                  <a:pt x="5986874" y="458524"/>
                </a:lnTo>
                <a:lnTo>
                  <a:pt x="6004354" y="427934"/>
                </a:lnTo>
                <a:lnTo>
                  <a:pt x="6028389" y="403900"/>
                </a:lnTo>
                <a:lnTo>
                  <a:pt x="6058979" y="390790"/>
                </a:lnTo>
                <a:close/>
                <a:moveTo>
                  <a:pt x="2410044" y="379852"/>
                </a:moveTo>
                <a:lnTo>
                  <a:pt x="2416599" y="384222"/>
                </a:lnTo>
                <a:lnTo>
                  <a:pt x="2423154" y="386407"/>
                </a:lnTo>
                <a:lnTo>
                  <a:pt x="2429709" y="392962"/>
                </a:lnTo>
                <a:lnTo>
                  <a:pt x="2434079" y="399517"/>
                </a:lnTo>
                <a:lnTo>
                  <a:pt x="2434079" y="406072"/>
                </a:lnTo>
                <a:lnTo>
                  <a:pt x="2434079" y="414811"/>
                </a:lnTo>
                <a:lnTo>
                  <a:pt x="2429709" y="421366"/>
                </a:lnTo>
                <a:lnTo>
                  <a:pt x="2423154" y="427921"/>
                </a:lnTo>
                <a:lnTo>
                  <a:pt x="2416599" y="430106"/>
                </a:lnTo>
                <a:lnTo>
                  <a:pt x="2410044" y="434476"/>
                </a:lnTo>
                <a:lnTo>
                  <a:pt x="2399119" y="430106"/>
                </a:lnTo>
                <a:lnTo>
                  <a:pt x="2392564" y="427921"/>
                </a:lnTo>
                <a:lnTo>
                  <a:pt x="2386009" y="421366"/>
                </a:lnTo>
                <a:lnTo>
                  <a:pt x="2383824" y="414811"/>
                </a:lnTo>
                <a:lnTo>
                  <a:pt x="2381639" y="406072"/>
                </a:lnTo>
                <a:lnTo>
                  <a:pt x="2383824" y="399517"/>
                </a:lnTo>
                <a:lnTo>
                  <a:pt x="2386009" y="392962"/>
                </a:lnTo>
                <a:lnTo>
                  <a:pt x="2392564" y="386407"/>
                </a:lnTo>
                <a:lnTo>
                  <a:pt x="2399119" y="384222"/>
                </a:lnTo>
                <a:close/>
                <a:moveTo>
                  <a:pt x="1404948" y="360182"/>
                </a:moveTo>
                <a:lnTo>
                  <a:pt x="1413688" y="360182"/>
                </a:lnTo>
                <a:lnTo>
                  <a:pt x="1418058" y="360182"/>
                </a:lnTo>
                <a:lnTo>
                  <a:pt x="1422429" y="364552"/>
                </a:lnTo>
                <a:lnTo>
                  <a:pt x="1424614" y="366737"/>
                </a:lnTo>
                <a:lnTo>
                  <a:pt x="1424614" y="373292"/>
                </a:lnTo>
                <a:lnTo>
                  <a:pt x="1424614" y="377662"/>
                </a:lnTo>
                <a:lnTo>
                  <a:pt x="1422429" y="384217"/>
                </a:lnTo>
                <a:lnTo>
                  <a:pt x="1418058" y="386402"/>
                </a:lnTo>
                <a:lnTo>
                  <a:pt x="1413688" y="386402"/>
                </a:lnTo>
                <a:lnTo>
                  <a:pt x="1404948" y="386402"/>
                </a:lnTo>
                <a:lnTo>
                  <a:pt x="1400578" y="384217"/>
                </a:lnTo>
                <a:lnTo>
                  <a:pt x="1398393" y="377662"/>
                </a:lnTo>
                <a:lnTo>
                  <a:pt x="1398393" y="373292"/>
                </a:lnTo>
                <a:lnTo>
                  <a:pt x="1398393" y="366737"/>
                </a:lnTo>
                <a:lnTo>
                  <a:pt x="1400578" y="364552"/>
                </a:lnTo>
                <a:close/>
                <a:moveTo>
                  <a:pt x="4123077" y="259683"/>
                </a:moveTo>
                <a:lnTo>
                  <a:pt x="4147112" y="264053"/>
                </a:lnTo>
                <a:lnTo>
                  <a:pt x="4168962" y="277163"/>
                </a:lnTo>
                <a:lnTo>
                  <a:pt x="4182072" y="296828"/>
                </a:lnTo>
                <a:lnTo>
                  <a:pt x="4186442" y="320862"/>
                </a:lnTo>
                <a:lnTo>
                  <a:pt x="4182072" y="347082"/>
                </a:lnTo>
                <a:lnTo>
                  <a:pt x="4168962" y="364562"/>
                </a:lnTo>
                <a:lnTo>
                  <a:pt x="4147112" y="377672"/>
                </a:lnTo>
                <a:lnTo>
                  <a:pt x="4123077" y="384227"/>
                </a:lnTo>
                <a:lnTo>
                  <a:pt x="4099042" y="377672"/>
                </a:lnTo>
                <a:lnTo>
                  <a:pt x="4079377" y="364562"/>
                </a:lnTo>
                <a:lnTo>
                  <a:pt x="4066267" y="347082"/>
                </a:lnTo>
                <a:lnTo>
                  <a:pt x="4061897" y="320862"/>
                </a:lnTo>
                <a:lnTo>
                  <a:pt x="4066267" y="296828"/>
                </a:lnTo>
                <a:lnTo>
                  <a:pt x="4079377" y="277163"/>
                </a:lnTo>
                <a:lnTo>
                  <a:pt x="4099042" y="264053"/>
                </a:lnTo>
                <a:close/>
                <a:moveTo>
                  <a:pt x="6528752" y="218176"/>
                </a:moveTo>
                <a:lnTo>
                  <a:pt x="6563712" y="222546"/>
                </a:lnTo>
                <a:lnTo>
                  <a:pt x="6589932" y="240026"/>
                </a:lnTo>
                <a:lnTo>
                  <a:pt x="6613967" y="259691"/>
                </a:lnTo>
                <a:lnTo>
                  <a:pt x="6629262" y="290280"/>
                </a:lnTo>
                <a:lnTo>
                  <a:pt x="6633632" y="320870"/>
                </a:lnTo>
                <a:lnTo>
                  <a:pt x="6629262" y="355830"/>
                </a:lnTo>
                <a:lnTo>
                  <a:pt x="6613967" y="384234"/>
                </a:lnTo>
                <a:lnTo>
                  <a:pt x="6589932" y="406084"/>
                </a:lnTo>
                <a:lnTo>
                  <a:pt x="6563712" y="421379"/>
                </a:lnTo>
                <a:lnTo>
                  <a:pt x="6528752" y="425749"/>
                </a:lnTo>
                <a:lnTo>
                  <a:pt x="6495977" y="421379"/>
                </a:lnTo>
                <a:lnTo>
                  <a:pt x="6467572" y="406084"/>
                </a:lnTo>
                <a:lnTo>
                  <a:pt x="6443537" y="384234"/>
                </a:lnTo>
                <a:lnTo>
                  <a:pt x="6430427" y="355830"/>
                </a:lnTo>
                <a:lnTo>
                  <a:pt x="6426057" y="320870"/>
                </a:lnTo>
                <a:lnTo>
                  <a:pt x="6430427" y="290280"/>
                </a:lnTo>
                <a:lnTo>
                  <a:pt x="6443537" y="259691"/>
                </a:lnTo>
                <a:lnTo>
                  <a:pt x="6467572" y="240026"/>
                </a:lnTo>
                <a:lnTo>
                  <a:pt x="6495977" y="222546"/>
                </a:lnTo>
                <a:close/>
                <a:moveTo>
                  <a:pt x="3048062" y="200685"/>
                </a:moveTo>
                <a:lnTo>
                  <a:pt x="3058987" y="202870"/>
                </a:lnTo>
                <a:lnTo>
                  <a:pt x="3067727" y="205055"/>
                </a:lnTo>
                <a:lnTo>
                  <a:pt x="3074282" y="211610"/>
                </a:lnTo>
                <a:lnTo>
                  <a:pt x="3078652" y="218165"/>
                </a:lnTo>
                <a:lnTo>
                  <a:pt x="3083022" y="224720"/>
                </a:lnTo>
                <a:lnTo>
                  <a:pt x="3083022" y="235645"/>
                </a:lnTo>
                <a:lnTo>
                  <a:pt x="3083022" y="244385"/>
                </a:lnTo>
                <a:lnTo>
                  <a:pt x="3078652" y="253125"/>
                </a:lnTo>
                <a:lnTo>
                  <a:pt x="3074282" y="259680"/>
                </a:lnTo>
                <a:lnTo>
                  <a:pt x="3067727" y="266235"/>
                </a:lnTo>
                <a:lnTo>
                  <a:pt x="3058987" y="268420"/>
                </a:lnTo>
                <a:lnTo>
                  <a:pt x="3048062" y="270605"/>
                </a:lnTo>
                <a:lnTo>
                  <a:pt x="3039322" y="268420"/>
                </a:lnTo>
                <a:lnTo>
                  <a:pt x="3030582" y="266235"/>
                </a:lnTo>
                <a:lnTo>
                  <a:pt x="3024027" y="259680"/>
                </a:lnTo>
                <a:lnTo>
                  <a:pt x="3019657" y="253125"/>
                </a:lnTo>
                <a:lnTo>
                  <a:pt x="3015287" y="244385"/>
                </a:lnTo>
                <a:lnTo>
                  <a:pt x="3015287" y="235645"/>
                </a:lnTo>
                <a:lnTo>
                  <a:pt x="3015287" y="224720"/>
                </a:lnTo>
                <a:lnTo>
                  <a:pt x="3019657" y="218165"/>
                </a:lnTo>
                <a:lnTo>
                  <a:pt x="3024027" y="211610"/>
                </a:lnTo>
                <a:lnTo>
                  <a:pt x="3030582" y="205055"/>
                </a:lnTo>
                <a:lnTo>
                  <a:pt x="3039322" y="202870"/>
                </a:lnTo>
                <a:close/>
                <a:moveTo>
                  <a:pt x="2021115" y="163535"/>
                </a:moveTo>
                <a:lnTo>
                  <a:pt x="2027670" y="165720"/>
                </a:lnTo>
                <a:lnTo>
                  <a:pt x="2034225" y="167905"/>
                </a:lnTo>
                <a:lnTo>
                  <a:pt x="2038595" y="174460"/>
                </a:lnTo>
                <a:lnTo>
                  <a:pt x="2038595" y="181015"/>
                </a:lnTo>
                <a:lnTo>
                  <a:pt x="2038595" y="191940"/>
                </a:lnTo>
                <a:lnTo>
                  <a:pt x="2034225" y="196310"/>
                </a:lnTo>
                <a:lnTo>
                  <a:pt x="2027670" y="200680"/>
                </a:lnTo>
                <a:lnTo>
                  <a:pt x="2021115" y="202865"/>
                </a:lnTo>
                <a:lnTo>
                  <a:pt x="2014560" y="200680"/>
                </a:lnTo>
                <a:lnTo>
                  <a:pt x="2005820" y="196310"/>
                </a:lnTo>
                <a:lnTo>
                  <a:pt x="2001450" y="191940"/>
                </a:lnTo>
                <a:lnTo>
                  <a:pt x="1999265" y="181015"/>
                </a:lnTo>
                <a:lnTo>
                  <a:pt x="2001450" y="174460"/>
                </a:lnTo>
                <a:lnTo>
                  <a:pt x="2005820" y="167905"/>
                </a:lnTo>
                <a:lnTo>
                  <a:pt x="2014560" y="165720"/>
                </a:lnTo>
                <a:close/>
                <a:moveTo>
                  <a:pt x="4861604" y="159176"/>
                </a:moveTo>
                <a:lnTo>
                  <a:pt x="4890008" y="163546"/>
                </a:lnTo>
                <a:lnTo>
                  <a:pt x="4914043" y="178840"/>
                </a:lnTo>
                <a:lnTo>
                  <a:pt x="4927153" y="202875"/>
                </a:lnTo>
                <a:lnTo>
                  <a:pt x="4933708" y="229095"/>
                </a:lnTo>
                <a:lnTo>
                  <a:pt x="4927153" y="257500"/>
                </a:lnTo>
                <a:lnTo>
                  <a:pt x="4914043" y="279349"/>
                </a:lnTo>
                <a:lnTo>
                  <a:pt x="4890008" y="296829"/>
                </a:lnTo>
                <a:lnTo>
                  <a:pt x="4861604" y="303384"/>
                </a:lnTo>
                <a:lnTo>
                  <a:pt x="4833199" y="296829"/>
                </a:lnTo>
                <a:lnTo>
                  <a:pt x="4811349" y="279349"/>
                </a:lnTo>
                <a:lnTo>
                  <a:pt x="4793869" y="257500"/>
                </a:lnTo>
                <a:lnTo>
                  <a:pt x="4789499" y="229095"/>
                </a:lnTo>
                <a:lnTo>
                  <a:pt x="4793869" y="202875"/>
                </a:lnTo>
                <a:lnTo>
                  <a:pt x="4811349" y="178840"/>
                </a:lnTo>
                <a:lnTo>
                  <a:pt x="4833199" y="163546"/>
                </a:lnTo>
                <a:close/>
                <a:moveTo>
                  <a:pt x="1022574" y="137312"/>
                </a:moveTo>
                <a:lnTo>
                  <a:pt x="1029129" y="139497"/>
                </a:lnTo>
                <a:lnTo>
                  <a:pt x="1033500" y="143867"/>
                </a:lnTo>
                <a:lnTo>
                  <a:pt x="1033500" y="148237"/>
                </a:lnTo>
                <a:lnTo>
                  <a:pt x="1033500" y="154792"/>
                </a:lnTo>
                <a:lnTo>
                  <a:pt x="1029129" y="159162"/>
                </a:lnTo>
                <a:lnTo>
                  <a:pt x="1022574" y="159162"/>
                </a:lnTo>
                <a:lnTo>
                  <a:pt x="1018205" y="159162"/>
                </a:lnTo>
                <a:lnTo>
                  <a:pt x="1013835" y="154792"/>
                </a:lnTo>
                <a:lnTo>
                  <a:pt x="1011650" y="148237"/>
                </a:lnTo>
                <a:lnTo>
                  <a:pt x="1013835" y="143867"/>
                </a:lnTo>
                <a:lnTo>
                  <a:pt x="1018205" y="139497"/>
                </a:lnTo>
                <a:close/>
                <a:moveTo>
                  <a:pt x="5661310" y="124218"/>
                </a:moveTo>
                <a:lnTo>
                  <a:pt x="5689715" y="128588"/>
                </a:lnTo>
                <a:lnTo>
                  <a:pt x="5715935" y="143883"/>
                </a:lnTo>
                <a:lnTo>
                  <a:pt x="5733415" y="161363"/>
                </a:lnTo>
                <a:lnTo>
                  <a:pt x="5746525" y="187583"/>
                </a:lnTo>
                <a:lnTo>
                  <a:pt x="5750895" y="213802"/>
                </a:lnTo>
                <a:lnTo>
                  <a:pt x="5746525" y="244392"/>
                </a:lnTo>
                <a:lnTo>
                  <a:pt x="5733415" y="268427"/>
                </a:lnTo>
                <a:lnTo>
                  <a:pt x="5715935" y="288092"/>
                </a:lnTo>
                <a:lnTo>
                  <a:pt x="5689715" y="301202"/>
                </a:lnTo>
                <a:lnTo>
                  <a:pt x="5661310" y="305572"/>
                </a:lnTo>
                <a:lnTo>
                  <a:pt x="5632906" y="301202"/>
                </a:lnTo>
                <a:lnTo>
                  <a:pt x="5608871" y="288092"/>
                </a:lnTo>
                <a:lnTo>
                  <a:pt x="5589206" y="268427"/>
                </a:lnTo>
                <a:lnTo>
                  <a:pt x="5576096" y="244392"/>
                </a:lnTo>
                <a:lnTo>
                  <a:pt x="5571726" y="213802"/>
                </a:lnTo>
                <a:lnTo>
                  <a:pt x="5576096" y="187583"/>
                </a:lnTo>
                <a:lnTo>
                  <a:pt x="5589206" y="161363"/>
                </a:lnTo>
                <a:lnTo>
                  <a:pt x="5608871" y="143883"/>
                </a:lnTo>
                <a:lnTo>
                  <a:pt x="5632906" y="128588"/>
                </a:lnTo>
                <a:close/>
                <a:moveTo>
                  <a:pt x="6985414" y="108926"/>
                </a:moveTo>
                <a:lnTo>
                  <a:pt x="7022559" y="113297"/>
                </a:lnTo>
                <a:lnTo>
                  <a:pt x="7053149" y="128591"/>
                </a:lnTo>
                <a:lnTo>
                  <a:pt x="7074999" y="152626"/>
                </a:lnTo>
                <a:lnTo>
                  <a:pt x="7090294" y="185401"/>
                </a:lnTo>
                <a:lnTo>
                  <a:pt x="7094664" y="218176"/>
                </a:lnTo>
                <a:lnTo>
                  <a:pt x="7090294" y="253135"/>
                </a:lnTo>
                <a:lnTo>
                  <a:pt x="7074999" y="281540"/>
                </a:lnTo>
                <a:lnTo>
                  <a:pt x="7053149" y="305575"/>
                </a:lnTo>
                <a:lnTo>
                  <a:pt x="7022559" y="320870"/>
                </a:lnTo>
                <a:lnTo>
                  <a:pt x="6985414" y="327425"/>
                </a:lnTo>
                <a:lnTo>
                  <a:pt x="6952640" y="320870"/>
                </a:lnTo>
                <a:lnTo>
                  <a:pt x="6922050" y="305575"/>
                </a:lnTo>
                <a:lnTo>
                  <a:pt x="6898015" y="281540"/>
                </a:lnTo>
                <a:lnTo>
                  <a:pt x="6882720" y="253135"/>
                </a:lnTo>
                <a:lnTo>
                  <a:pt x="6876165" y="218176"/>
                </a:lnTo>
                <a:lnTo>
                  <a:pt x="6882720" y="185401"/>
                </a:lnTo>
                <a:lnTo>
                  <a:pt x="6898015" y="152626"/>
                </a:lnTo>
                <a:lnTo>
                  <a:pt x="6922050" y="128591"/>
                </a:lnTo>
                <a:lnTo>
                  <a:pt x="6952640" y="113297"/>
                </a:lnTo>
                <a:close/>
                <a:moveTo>
                  <a:pt x="7455188" y="71784"/>
                </a:moveTo>
                <a:lnTo>
                  <a:pt x="7487963" y="76154"/>
                </a:lnTo>
                <a:lnTo>
                  <a:pt x="7520738" y="93633"/>
                </a:lnTo>
                <a:lnTo>
                  <a:pt x="7525108" y="98003"/>
                </a:lnTo>
                <a:lnTo>
                  <a:pt x="7525108" y="268432"/>
                </a:lnTo>
                <a:lnTo>
                  <a:pt x="7520738" y="272802"/>
                </a:lnTo>
                <a:lnTo>
                  <a:pt x="7487963" y="290282"/>
                </a:lnTo>
                <a:lnTo>
                  <a:pt x="7455188" y="294652"/>
                </a:lnTo>
                <a:lnTo>
                  <a:pt x="7420229" y="290282"/>
                </a:lnTo>
                <a:lnTo>
                  <a:pt x="7387454" y="272802"/>
                </a:lnTo>
                <a:lnTo>
                  <a:pt x="7365604" y="248767"/>
                </a:lnTo>
                <a:lnTo>
                  <a:pt x="7348124" y="218177"/>
                </a:lnTo>
                <a:lnTo>
                  <a:pt x="7341569" y="181033"/>
                </a:lnTo>
                <a:lnTo>
                  <a:pt x="7348124" y="148258"/>
                </a:lnTo>
                <a:lnTo>
                  <a:pt x="7365604" y="117668"/>
                </a:lnTo>
                <a:lnTo>
                  <a:pt x="7387454" y="93633"/>
                </a:lnTo>
                <a:lnTo>
                  <a:pt x="7420229" y="76154"/>
                </a:lnTo>
                <a:close/>
                <a:moveTo>
                  <a:pt x="3727594" y="38997"/>
                </a:moveTo>
                <a:lnTo>
                  <a:pt x="3747259" y="43367"/>
                </a:lnTo>
                <a:lnTo>
                  <a:pt x="3766924" y="54292"/>
                </a:lnTo>
                <a:lnTo>
                  <a:pt x="3777849" y="69587"/>
                </a:lnTo>
                <a:lnTo>
                  <a:pt x="3782219" y="93622"/>
                </a:lnTo>
                <a:lnTo>
                  <a:pt x="3777849" y="113287"/>
                </a:lnTo>
                <a:lnTo>
                  <a:pt x="3766924" y="128581"/>
                </a:lnTo>
                <a:lnTo>
                  <a:pt x="3747259" y="141691"/>
                </a:lnTo>
                <a:lnTo>
                  <a:pt x="3727594" y="146061"/>
                </a:lnTo>
                <a:lnTo>
                  <a:pt x="3707929" y="141691"/>
                </a:lnTo>
                <a:lnTo>
                  <a:pt x="3690449" y="128581"/>
                </a:lnTo>
                <a:lnTo>
                  <a:pt x="3679524" y="113287"/>
                </a:lnTo>
                <a:lnTo>
                  <a:pt x="3675154" y="93622"/>
                </a:lnTo>
                <a:lnTo>
                  <a:pt x="3679524" y="69587"/>
                </a:lnTo>
                <a:lnTo>
                  <a:pt x="3690449" y="54292"/>
                </a:lnTo>
                <a:lnTo>
                  <a:pt x="3707929" y="43367"/>
                </a:lnTo>
                <a:close/>
                <a:moveTo>
                  <a:pt x="5997718" y="0"/>
                </a:moveTo>
                <a:lnTo>
                  <a:pt x="6166651" y="0"/>
                </a:lnTo>
                <a:lnTo>
                  <a:pt x="6168229" y="8415"/>
                </a:lnTo>
                <a:lnTo>
                  <a:pt x="6161674" y="41190"/>
                </a:lnTo>
                <a:lnTo>
                  <a:pt x="6142009" y="67409"/>
                </a:lnTo>
                <a:lnTo>
                  <a:pt x="6115789" y="87074"/>
                </a:lnTo>
                <a:lnTo>
                  <a:pt x="6083014" y="93629"/>
                </a:lnTo>
                <a:lnTo>
                  <a:pt x="6048054" y="87074"/>
                </a:lnTo>
                <a:lnTo>
                  <a:pt x="6021834" y="67409"/>
                </a:lnTo>
                <a:lnTo>
                  <a:pt x="6004354" y="41190"/>
                </a:lnTo>
                <a:lnTo>
                  <a:pt x="5995614" y="8415"/>
                </a:lnTo>
                <a:close/>
                <a:moveTo>
                  <a:pt x="5185985" y="0"/>
                </a:moveTo>
                <a:lnTo>
                  <a:pt x="5289028" y="0"/>
                </a:lnTo>
                <a:lnTo>
                  <a:pt x="5287677" y="1857"/>
                </a:lnTo>
                <a:lnTo>
                  <a:pt x="5265827" y="14967"/>
                </a:lnTo>
                <a:lnTo>
                  <a:pt x="5237422" y="21522"/>
                </a:lnTo>
                <a:lnTo>
                  <a:pt x="5211202" y="14967"/>
                </a:lnTo>
                <a:lnTo>
                  <a:pt x="5187167" y="1857"/>
                </a:lnTo>
                <a:close/>
                <a:moveTo>
                  <a:pt x="4403595" y="0"/>
                </a:moveTo>
                <a:lnTo>
                  <a:pt x="4507805" y="0"/>
                </a:lnTo>
                <a:lnTo>
                  <a:pt x="4505451" y="10594"/>
                </a:lnTo>
                <a:lnTo>
                  <a:pt x="4492341" y="25889"/>
                </a:lnTo>
                <a:lnTo>
                  <a:pt x="4477046" y="41183"/>
                </a:lnTo>
                <a:lnTo>
                  <a:pt x="4457381" y="43368"/>
                </a:lnTo>
                <a:lnTo>
                  <a:pt x="4433346" y="41183"/>
                </a:lnTo>
                <a:lnTo>
                  <a:pt x="4418051" y="25889"/>
                </a:lnTo>
                <a:lnTo>
                  <a:pt x="4407126" y="10594"/>
                </a:lnTo>
                <a:close/>
                <a:moveTo>
                  <a:pt x="2640699" y="0"/>
                </a:moveTo>
                <a:lnTo>
                  <a:pt x="2677565" y="0"/>
                </a:lnTo>
                <a:lnTo>
                  <a:pt x="2678797" y="1848"/>
                </a:lnTo>
                <a:lnTo>
                  <a:pt x="2680982" y="10588"/>
                </a:lnTo>
                <a:lnTo>
                  <a:pt x="2678797" y="19328"/>
                </a:lnTo>
                <a:lnTo>
                  <a:pt x="2674427" y="25882"/>
                </a:lnTo>
                <a:lnTo>
                  <a:pt x="2667872" y="30252"/>
                </a:lnTo>
                <a:lnTo>
                  <a:pt x="2659132" y="30252"/>
                </a:lnTo>
                <a:lnTo>
                  <a:pt x="2650392" y="30252"/>
                </a:lnTo>
                <a:lnTo>
                  <a:pt x="2643837" y="25882"/>
                </a:lnTo>
                <a:lnTo>
                  <a:pt x="2639467" y="19328"/>
                </a:lnTo>
                <a:lnTo>
                  <a:pt x="2637282" y="10588"/>
                </a:lnTo>
                <a:lnTo>
                  <a:pt x="2639467" y="1848"/>
                </a:lnTo>
              </a:path>
            </a:pathLst>
          </a:custGeom>
          <a:solidFill>
            <a:schemeClr val="lt1">
              <a:alpha val="7843"/>
            </a:schemeClr>
          </a:solidFill>
          <a:ln>
            <a:noFill/>
          </a:ln>
        </p:spPr>
        <p:txBody>
          <a:bodyP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endParaRPr altLang="en-US" lang="en-US">
              <a:latin typeface="Calibri" pitchFamily="34" charset="0"/>
            </a:endParaRPr>
          </a:p>
        </p:txBody>
      </p:sp>
      <p:sp>
        <p:nvSpPr>
          <p:cNvPr id="1048988"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989"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990"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993" name="Text Placeholder 11"/>
          <p:cNvSpPr>
            <a:spLocks noGrp="1"/>
          </p:cNvSpPr>
          <p:nvPr>
            <p:ph type="body" sz="quarter" idx="13"/>
          </p:nvPr>
        </p:nvSpPr>
        <p:spPr>
          <a:xfrm>
            <a:off x="265178" y="365125"/>
            <a:ext cx="994411" cy="1325880"/>
          </a:xfrm>
          <a:ln w="123825">
            <a:noFill/>
          </a:ln>
        </p:spPr>
        <p:txBody>
          <a:bodyPr anchor="ctr" rtlCol="0">
            <a:normAutofit/>
          </a:bodyPr>
          <a:lstStyle>
            <a:lvl1pPr algn="ctr" indent="0" marL="0">
              <a:buNone/>
              <a:defRPr sz="4400" lang="en-US" smtClean="0">
                <a:solidFill>
                  <a:schemeClr val="bg1"/>
                </a:solidFill>
                <a:latin typeface="Roboto Black" panose="02000000000000000000" pitchFamily="2" charset="0"/>
                <a:ea typeface="Roboto Black" panose="02000000000000000000" pitchFamily="2" charset="0"/>
                <a:cs typeface="Roboto Black" panose="02000000000000000000" pitchFamily="2" charset="0"/>
              </a:defRPr>
            </a:lvl1pPr>
            <a:lvl2pPr>
              <a:defRPr lang="en-US" smtClean="0"/>
            </a:lvl2pPr>
            <a:lvl3pPr>
              <a:defRPr lang="en-US" smtClean="0"/>
            </a:lvl3pPr>
            <a:lvl4pPr>
              <a:defRPr lang="en-US" smtClean="0"/>
            </a:lvl4pPr>
            <a:lvl5pPr>
              <a:defRPr lang="en-US"/>
            </a:lvl5pPr>
          </a:lstStyle>
          <a:p>
            <a:pPr lvl="0"/>
            <a:r>
              <a:rPr lang="fr-FR" smtClean="0"/>
              <a:t>Cliquez pour modifier les styles du texte du masque</a:t>
            </a:r>
          </a:p>
        </p:txBody>
      </p:sp>
      <p:sp>
        <p:nvSpPr>
          <p:cNvPr id="1048992" name="Text Placeholder 2"/>
          <p:cNvSpPr>
            <a:spLocks noGrp="1"/>
          </p:cNvSpPr>
          <p:nvPr>
            <p:ph type="body" idx="1"/>
          </p:nvPr>
        </p:nvSpPr>
        <p:spPr>
          <a:xfrm>
            <a:off x="623889" y="4589469"/>
            <a:ext cx="7886700" cy="1500187"/>
          </a:xfrm>
        </p:spPr>
        <p:txBody>
          <a:bodyPr/>
          <a:lstStyle>
            <a:lvl1pPr algn="ctr" indent="0" marL="0">
              <a:buNone/>
              <a:defRPr sz="2400">
                <a:solidFill>
                  <a:schemeClr val="accent2">
                    <a:lumMod val="20000"/>
                    <a:lumOff val="80000"/>
                  </a:schemeClr>
                </a:solidFill>
              </a:defRPr>
            </a:lvl1pPr>
            <a:lvl2pPr indent="0" marL="457189">
              <a:buNone/>
              <a:defRPr sz="2000">
                <a:solidFill>
                  <a:schemeClr val="tx1">
                    <a:tint val="75000"/>
                  </a:schemeClr>
                </a:solidFill>
              </a:defRPr>
            </a:lvl2pPr>
            <a:lvl3pPr indent="0" marL="914377">
              <a:buNone/>
              <a:defRPr sz="1800">
                <a:solidFill>
                  <a:schemeClr val="tx1">
                    <a:tint val="75000"/>
                  </a:schemeClr>
                </a:solidFill>
              </a:defRPr>
            </a:lvl3pPr>
            <a:lvl4pPr indent="0" marL="1371566">
              <a:buNone/>
              <a:defRPr sz="1600">
                <a:solidFill>
                  <a:schemeClr val="tx1">
                    <a:tint val="75000"/>
                  </a:schemeClr>
                </a:solidFill>
              </a:defRPr>
            </a:lvl4pPr>
            <a:lvl5pPr indent="0" marL="1828754">
              <a:buNone/>
              <a:defRPr sz="1600">
                <a:solidFill>
                  <a:schemeClr val="tx1">
                    <a:tint val="75000"/>
                  </a:schemeClr>
                </a:solidFill>
              </a:defRPr>
            </a:lvl5pPr>
            <a:lvl6pPr indent="0" marL="2285943">
              <a:buNone/>
              <a:defRPr sz="1600">
                <a:solidFill>
                  <a:schemeClr val="tx1">
                    <a:tint val="75000"/>
                  </a:schemeClr>
                </a:solidFill>
              </a:defRPr>
            </a:lvl6pPr>
            <a:lvl7pPr indent="0" marL="2743131">
              <a:buNone/>
              <a:defRPr sz="1600">
                <a:solidFill>
                  <a:schemeClr val="tx1">
                    <a:tint val="75000"/>
                  </a:schemeClr>
                </a:solidFill>
              </a:defRPr>
            </a:lvl7pPr>
            <a:lvl8pPr indent="0" marL="3200320">
              <a:buNone/>
              <a:defRPr sz="1600">
                <a:solidFill>
                  <a:schemeClr val="tx1">
                    <a:tint val="75000"/>
                  </a:schemeClr>
                </a:solidFill>
              </a:defRPr>
            </a:lvl8pPr>
            <a:lvl9pPr indent="0" marL="3657509">
              <a:buNone/>
              <a:defRPr sz="1600">
                <a:solidFill>
                  <a:schemeClr val="tx1">
                    <a:tint val="75000"/>
                  </a:schemeClr>
                </a:solidFill>
              </a:defRPr>
            </a:lvl9pPr>
          </a:lstStyle>
          <a:p>
            <a:pPr lvl="0"/>
            <a:r>
              <a:rPr lang="en-US"/>
              <a:t>Edit Master text styles</a:t>
            </a:r>
          </a:p>
        </p:txBody>
      </p:sp>
      <p:sp>
        <p:nvSpPr>
          <p:cNvPr id="1048991" name="Title 1"/>
          <p:cNvSpPr>
            <a:spLocks noGrp="1"/>
          </p:cNvSpPr>
          <p:nvPr>
            <p:ph type="title"/>
          </p:nvPr>
        </p:nvSpPr>
        <p:spPr>
          <a:xfrm>
            <a:off x="623889" y="1709743"/>
            <a:ext cx="7886700" cy="2852737"/>
          </a:xfrm>
        </p:spPr>
        <p:txBody>
          <a:bodyPr anchor="b"/>
          <a:lstStyle>
            <a:lvl1pPr algn="ctr">
              <a:defRPr sz="6000"/>
            </a:lvl1pPr>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45" name=""/>
        <p:cNvGrpSpPr/>
        <p:nvPr/>
      </p:nvGrpSpPr>
      <p:grpSpPr>
        <a:xfrm rot="0">
          <a:off x="0" y="0"/>
          <a:ext cx="0" cy="0"/>
          <a:chOff x="0" y="0"/>
          <a:chExt cx="0" cy="0"/>
        </a:xfrm>
      </p:grpSpPr>
      <p:sp>
        <p:nvSpPr>
          <p:cNvPr id="1048817" name=""/>
          <p:cNvSpPr/>
          <p:nvPr/>
        </p:nvSpPr>
        <p:spPr>
          <a:xfrm rot="0">
            <a:off x="2789237" y="1052512"/>
            <a:ext cx="3565525" cy="4752975"/>
          </a:xfrm>
          <a:prstGeom prst="rect"/>
          <a:solidFill>
            <a:schemeClr val="lt2">
              <a:alpha val="50195"/>
            </a:schemeClr>
          </a:solidFill>
          <a:ln w="184150" cap="flat" cmpd="sng">
            <a:solidFill>
              <a:schemeClr val="lt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820" name=""/>
          <p:cNvSpPr/>
          <p:nvPr>
            <p:ph type="dt" sz="half" idx="2"/>
          </p:nvPr>
        </p:nvSpPr>
        <p:spPr>
          <a:xfrm rot="0">
            <a:off x="358775"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821" name=""/>
          <p:cNvSpPr/>
          <p:nvPr>
            <p:ph type="ftr" sz="quarter" idx="3"/>
          </p:nvPr>
        </p:nvSpPr>
        <p:spPr>
          <a:xfrm rot="0">
            <a:off x="5699125"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r>
              <a:rPr altLang="en-US" sz="1200" lang="en-US">
                <a:solidFill>
                  <a:srgbClr val="8CCBF7"/>
                </a:solidFill>
                <a:latin typeface="Calibri" pitchFamily="34" charset="0"/>
              </a:rPr>
              <a:t>Your Footer Here</a:t>
            </a:r>
          </a:p>
        </p:txBody>
      </p:sp>
      <p:sp>
        <p:nvSpPr>
          <p:cNvPr id="1048823" name="Subtitle 2"/>
          <p:cNvSpPr>
            <a:spLocks noGrp="1"/>
          </p:cNvSpPr>
          <p:nvPr>
            <p:ph type="subTitle" idx="1"/>
          </p:nvPr>
        </p:nvSpPr>
        <p:spPr>
          <a:xfrm>
            <a:off x="2789804" y="4221088"/>
            <a:ext cx="3564396" cy="1584176"/>
          </a:xfrm>
        </p:spPr>
        <p:txBody>
          <a:bodyPr anchor="b" bIns="182880" lIns="731520" rIns="274320">
            <a:normAutofit/>
          </a:bodyPr>
          <a:lstStyle>
            <a:lvl1pPr algn="r" indent="0" marL="0">
              <a:buNone/>
              <a:defRPr sz="3200">
                <a:solidFill>
                  <a:schemeClr val="bg1"/>
                </a:solidFill>
                <a:latin typeface="Roboto" panose="02000000000000000000" pitchFamily="2" charset="0"/>
                <a:ea typeface="Roboto" panose="02000000000000000000" pitchFamily="2" charset="0"/>
              </a:defRPr>
            </a:lvl1pPr>
            <a:lvl2pPr algn="ctr" indent="0" marL="457189">
              <a:buNone/>
              <a:defRPr sz="2000"/>
            </a:lvl2pPr>
            <a:lvl3pPr algn="ctr" indent="0" marL="914377">
              <a:buNone/>
              <a:defRPr sz="1800"/>
            </a:lvl3pPr>
            <a:lvl4pPr algn="ctr" indent="0" marL="1371566">
              <a:buNone/>
              <a:defRPr sz="1600"/>
            </a:lvl4pPr>
            <a:lvl5pPr algn="ctr" indent="0" marL="1828754">
              <a:buNone/>
              <a:defRPr sz="1600"/>
            </a:lvl5pPr>
            <a:lvl6pPr algn="ctr" indent="0" marL="2285943">
              <a:buNone/>
              <a:defRPr sz="1600"/>
            </a:lvl6pPr>
            <a:lvl7pPr algn="ctr" indent="0" marL="2743131">
              <a:buNone/>
              <a:defRPr sz="1600"/>
            </a:lvl7pPr>
            <a:lvl8pPr algn="ctr" indent="0" marL="3200320">
              <a:buNone/>
              <a:defRPr sz="1600"/>
            </a:lvl8pPr>
            <a:lvl9pPr algn="ctr" indent="0" marL="3657509">
              <a:buNone/>
              <a:defRPr sz="1600"/>
            </a:lvl9pPr>
          </a:lstStyle>
          <a:p>
            <a:r>
              <a:rPr lang="en-US"/>
              <a:t>Click to edit Master subtitle style</a:t>
            </a:r>
          </a:p>
        </p:txBody>
      </p:sp>
      <p:sp>
        <p:nvSpPr>
          <p:cNvPr id="1048822" name="Title 1"/>
          <p:cNvSpPr>
            <a:spLocks noGrp="1"/>
          </p:cNvSpPr>
          <p:nvPr>
            <p:ph type="ctrTitle"/>
          </p:nvPr>
        </p:nvSpPr>
        <p:spPr>
          <a:xfrm>
            <a:off x="2789804" y="1052736"/>
            <a:ext cx="3564396" cy="3168352"/>
          </a:xfrm>
        </p:spPr>
        <p:txBody>
          <a:bodyPr anchor="t" lIns="274320" rIns="731520" tIns="182880">
            <a:normAutofit/>
          </a:bodyPr>
          <a:lstStyle>
            <a:lvl1pPr algn="l">
              <a:defRPr b="1" sz="5400" i="0">
                <a:solidFill>
                  <a:schemeClr val="bg1"/>
                </a:solidFill>
                <a:latin typeface="Roboto" panose="02000000000000000000" pitchFamily="2" charset="0"/>
                <a:ea typeface="Roboto" panose="02000000000000000000" pitchFamily="2" charset="0"/>
              </a:defRPr>
            </a:lvl1p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33" name=""/>
        <p:cNvGrpSpPr/>
        <p:nvPr/>
      </p:nvGrpSpPr>
      <p:grpSpPr>
        <a:xfrm rot="0">
          <a:off x="0" y="0"/>
          <a:ext cx="0" cy="0"/>
          <a:chOff x="0" y="0"/>
          <a:chExt cx="0" cy="0"/>
        </a:xfrm>
      </p:grpSpPr>
      <p:sp>
        <p:nvSpPr>
          <p:cNvPr id="1048787"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788"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789"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792" name="Text Placeholder 2"/>
          <p:cNvSpPr>
            <a:spLocks noGrp="1"/>
          </p:cNvSpPr>
          <p:nvPr>
            <p:ph type="body" idx="1"/>
          </p:nvPr>
        </p:nvSpPr>
        <p:spPr>
          <a:xfrm>
            <a:off x="623889" y="5589245"/>
            <a:ext cx="7886700" cy="631553"/>
          </a:xfrm>
        </p:spPr>
        <p:txBody>
          <a:bodyPr/>
          <a:lstStyle>
            <a:lvl1pPr algn="ctr" indent="0" marL="0">
              <a:buNone/>
              <a:defRPr sz="2400">
                <a:solidFill>
                  <a:schemeClr val="accent2">
                    <a:lumMod val="20000"/>
                    <a:lumOff val="80000"/>
                  </a:schemeClr>
                </a:solidFill>
              </a:defRPr>
            </a:lvl1pPr>
            <a:lvl2pPr indent="0" marL="457189">
              <a:buNone/>
              <a:defRPr sz="2000">
                <a:solidFill>
                  <a:schemeClr val="tx1">
                    <a:tint val="75000"/>
                  </a:schemeClr>
                </a:solidFill>
              </a:defRPr>
            </a:lvl2pPr>
            <a:lvl3pPr indent="0" marL="914377">
              <a:buNone/>
              <a:defRPr sz="1800">
                <a:solidFill>
                  <a:schemeClr val="tx1">
                    <a:tint val="75000"/>
                  </a:schemeClr>
                </a:solidFill>
              </a:defRPr>
            </a:lvl3pPr>
            <a:lvl4pPr indent="0" marL="1371566">
              <a:buNone/>
              <a:defRPr sz="1600">
                <a:solidFill>
                  <a:schemeClr val="tx1">
                    <a:tint val="75000"/>
                  </a:schemeClr>
                </a:solidFill>
              </a:defRPr>
            </a:lvl4pPr>
            <a:lvl5pPr indent="0" marL="1828754">
              <a:buNone/>
              <a:defRPr sz="1600">
                <a:solidFill>
                  <a:schemeClr val="tx1">
                    <a:tint val="75000"/>
                  </a:schemeClr>
                </a:solidFill>
              </a:defRPr>
            </a:lvl5pPr>
            <a:lvl6pPr indent="0" marL="2285943">
              <a:buNone/>
              <a:defRPr sz="1600">
                <a:solidFill>
                  <a:schemeClr val="tx1">
                    <a:tint val="75000"/>
                  </a:schemeClr>
                </a:solidFill>
              </a:defRPr>
            </a:lvl6pPr>
            <a:lvl7pPr indent="0" marL="2743131">
              <a:buNone/>
              <a:defRPr sz="1600">
                <a:solidFill>
                  <a:schemeClr val="tx1">
                    <a:tint val="75000"/>
                  </a:schemeClr>
                </a:solidFill>
              </a:defRPr>
            </a:lvl7pPr>
            <a:lvl8pPr indent="0" marL="3200320">
              <a:buNone/>
              <a:defRPr sz="1600">
                <a:solidFill>
                  <a:schemeClr val="tx1">
                    <a:tint val="75000"/>
                  </a:schemeClr>
                </a:solidFill>
              </a:defRPr>
            </a:lvl8pPr>
            <a:lvl9pPr indent="0" marL="3657509">
              <a:buNone/>
              <a:defRPr sz="1600">
                <a:solidFill>
                  <a:schemeClr val="tx1">
                    <a:tint val="75000"/>
                  </a:schemeClr>
                </a:solidFill>
              </a:defRPr>
            </a:lvl9pPr>
          </a:lstStyle>
          <a:p>
            <a:pPr lvl="0"/>
            <a:r>
              <a:rPr lang="en-US"/>
              <a:t>Edit Master text styles</a:t>
            </a:r>
          </a:p>
        </p:txBody>
      </p:sp>
      <p:sp>
        <p:nvSpPr>
          <p:cNvPr id="1048791" name="Title 1"/>
          <p:cNvSpPr>
            <a:spLocks noGrp="1"/>
          </p:cNvSpPr>
          <p:nvPr>
            <p:ph type="title"/>
          </p:nvPr>
        </p:nvSpPr>
        <p:spPr>
          <a:xfrm>
            <a:off x="623889" y="4058473"/>
            <a:ext cx="7886700" cy="1462993"/>
          </a:xfrm>
        </p:spPr>
        <p:txBody>
          <a:bodyPr anchor="b"/>
          <a:lstStyle>
            <a:lvl1pPr algn="ctr">
              <a:defRPr sz="6000"/>
            </a:lvl1pPr>
          </a:lstStyle>
          <a:p>
            <a:r>
              <a:rPr lang="en-US"/>
              <a:t>Click to edit Master title style</a:t>
            </a:r>
          </a:p>
        </p:txBody>
      </p:sp>
      <p:sp>
        <p:nvSpPr>
          <p:cNvPr id="1048790" name="Picture Placeholder 2"/>
          <p:cNvSpPr>
            <a:spLocks noGrp="1"/>
          </p:cNvSpPr>
          <p:nvPr>
            <p:ph type="pic" sz="quarter" idx="13"/>
          </p:nvPr>
        </p:nvSpPr>
        <p:spPr>
          <a:xfrm>
            <a:off x="0" y="4"/>
            <a:ext cx="9144000" cy="6857999"/>
          </a:xfrm>
        </p:spPr>
        <p:txBody>
          <a:bodyPr anchor="t" anchorCtr="0" bIns="45720" compatLnSpc="1" lIns="91440" numCol="1" rIns="91440" rtlCol="0" tIns="45720" vert="horz" wrap="square">
            <a:prstTxWarp prst="textNoShape"/>
            <a:normAutofit/>
          </a:bodyPr>
          <a:p>
            <a:pPr algn="l" defTabSz="912813" eaLnBrk="0" fontAlgn="base" hangingPunct="0" indent="-227013" latinLnBrk="0" lvl="0" marL="227013" marR="0" rtl="0">
              <a:lnSpc>
                <a:spcPct val="90000"/>
              </a:lnSpc>
              <a:spcBef>
                <a:spcPts val="1000"/>
              </a:spcBef>
              <a:spcAft>
                <a:spcPct val="0"/>
              </a:spcAft>
              <a:buClrTx/>
              <a:buSzTx/>
              <a:buFont typeface="Arial" pitchFamily="34" charset="0"/>
              <a:buChar char="•"/>
            </a:pPr>
            <a:endParaRPr baseline="0" b="0" cap="none" sz="2800" i="0" kern="1200" kumimoji="0" lang="en-US" noProof="0" normalizeH="0" spc="0" strike="noStrike" u="none">
              <a:ln>
                <a:noFill/>
              </a:ln>
              <a:solidFill>
                <a:schemeClr val="bg1"/>
              </a:solidFill>
              <a:effectLst/>
              <a:uLnTx/>
              <a:uFillTx/>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206" name=""/>
        <p:cNvGrpSpPr/>
        <p:nvPr/>
      </p:nvGrpSpPr>
      <p:grpSpPr>
        <a:xfrm rot="0">
          <a:off x="0" y="0"/>
          <a:ext cx="0" cy="0"/>
          <a:chOff x="0" y="0"/>
          <a:chExt cx="0" cy="0"/>
        </a:xfrm>
      </p:grpSpPr>
      <p:pic>
        <p:nvPicPr>
          <p:cNvPr id="2097183" name=""/>
          <p:cNvPicPr>
            <a:picLocks/>
          </p:cNvPicPr>
          <p:nvPr/>
        </p:nvPicPr>
        <p:blipFill>
          <a:blip xmlns:r="http://schemas.openxmlformats.org/officeDocument/2006/relationships" r:embed="rId1"/>
          <a:srcRect l="0" t="0" r="0" b="0"/>
          <a:stretch>
            <a:fillRect/>
          </a:stretch>
        </p:blipFill>
        <p:spPr>
          <a:xfrm rot="0">
            <a:off x="1385887" y="0"/>
            <a:ext cx="7762875" cy="6858000"/>
          </a:xfrm>
          <a:prstGeom prst="rect"/>
          <a:noFill/>
          <a:ln>
            <a:noFill/>
          </a:ln>
        </p:spPr>
      </p:pic>
      <p:sp>
        <p:nvSpPr>
          <p:cNvPr id="1048965" name=""/>
          <p:cNvSpPr/>
          <p:nvPr/>
        </p:nvSpPr>
        <p:spPr>
          <a:xfrm rot="0">
            <a:off x="0" y="0"/>
            <a:ext cx="3654425" cy="6858000"/>
          </a:xfrm>
          <a:prstGeom prst="rect"/>
          <a:gradFill rotWithShape="0">
            <a:gsLst>
              <a:gs pos="0">
                <a:srgbClr val="63ED78">
                  <a:alpha val="100000"/>
                </a:srgbClr>
              </a:gs>
              <a:gs pos="100000">
                <a:srgbClr val="40A8F1">
                  <a:alpha val="100000"/>
                </a:srgbClr>
              </a:gs>
            </a:gsLst>
            <a:lin ang="5400000" scaled="1"/>
          </a:gra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968"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969"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970"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972" name="Text Placeholder 2"/>
          <p:cNvSpPr>
            <a:spLocks noGrp="1"/>
          </p:cNvSpPr>
          <p:nvPr>
            <p:ph type="body" idx="1"/>
          </p:nvPr>
        </p:nvSpPr>
        <p:spPr>
          <a:xfrm>
            <a:off x="143508" y="4589469"/>
            <a:ext cx="3402379" cy="1500187"/>
          </a:xfrm>
        </p:spPr>
        <p:txBody>
          <a:bodyPr/>
          <a:lstStyle>
            <a:lvl1pPr algn="ctr" indent="0" marL="0">
              <a:buNone/>
              <a:defRPr sz="2400">
                <a:solidFill>
                  <a:schemeClr val="accent2">
                    <a:lumMod val="20000"/>
                    <a:lumOff val="80000"/>
                  </a:schemeClr>
                </a:solidFill>
                <a:latin typeface="Roboto" panose="02000000000000000000" pitchFamily="2" charset="0"/>
                <a:ea typeface="Roboto" panose="02000000000000000000" pitchFamily="2" charset="0"/>
              </a:defRPr>
            </a:lvl1pPr>
            <a:lvl2pPr indent="0" marL="457189">
              <a:buNone/>
              <a:defRPr sz="2000">
                <a:solidFill>
                  <a:schemeClr val="tx1">
                    <a:tint val="75000"/>
                  </a:schemeClr>
                </a:solidFill>
              </a:defRPr>
            </a:lvl2pPr>
            <a:lvl3pPr indent="0" marL="914377">
              <a:buNone/>
              <a:defRPr sz="1800">
                <a:solidFill>
                  <a:schemeClr val="tx1">
                    <a:tint val="75000"/>
                  </a:schemeClr>
                </a:solidFill>
              </a:defRPr>
            </a:lvl3pPr>
            <a:lvl4pPr indent="0" marL="1371566">
              <a:buNone/>
              <a:defRPr sz="1600">
                <a:solidFill>
                  <a:schemeClr val="tx1">
                    <a:tint val="75000"/>
                  </a:schemeClr>
                </a:solidFill>
              </a:defRPr>
            </a:lvl4pPr>
            <a:lvl5pPr indent="0" marL="1828754">
              <a:buNone/>
              <a:defRPr sz="1600">
                <a:solidFill>
                  <a:schemeClr val="tx1">
                    <a:tint val="75000"/>
                  </a:schemeClr>
                </a:solidFill>
              </a:defRPr>
            </a:lvl5pPr>
            <a:lvl6pPr indent="0" marL="2285943">
              <a:buNone/>
              <a:defRPr sz="1600">
                <a:solidFill>
                  <a:schemeClr val="tx1">
                    <a:tint val="75000"/>
                  </a:schemeClr>
                </a:solidFill>
              </a:defRPr>
            </a:lvl6pPr>
            <a:lvl7pPr indent="0" marL="2743131">
              <a:buNone/>
              <a:defRPr sz="1600">
                <a:solidFill>
                  <a:schemeClr val="tx1">
                    <a:tint val="75000"/>
                  </a:schemeClr>
                </a:solidFill>
              </a:defRPr>
            </a:lvl7pPr>
            <a:lvl8pPr indent="0" marL="3200320">
              <a:buNone/>
              <a:defRPr sz="1600">
                <a:solidFill>
                  <a:schemeClr val="tx1">
                    <a:tint val="75000"/>
                  </a:schemeClr>
                </a:solidFill>
              </a:defRPr>
            </a:lvl8pPr>
            <a:lvl9pPr indent="0" marL="3657509">
              <a:buNone/>
              <a:defRPr sz="1600">
                <a:solidFill>
                  <a:schemeClr val="tx1">
                    <a:tint val="75000"/>
                  </a:schemeClr>
                </a:solidFill>
              </a:defRPr>
            </a:lvl9pPr>
          </a:lstStyle>
          <a:p>
            <a:pPr lvl="0"/>
            <a:r>
              <a:rPr lang="en-US"/>
              <a:t>Edit Master text styles</a:t>
            </a:r>
          </a:p>
        </p:txBody>
      </p:sp>
      <p:sp>
        <p:nvSpPr>
          <p:cNvPr id="1048971" name="Title 1"/>
          <p:cNvSpPr>
            <a:spLocks noGrp="1"/>
          </p:cNvSpPr>
          <p:nvPr>
            <p:ph type="title"/>
          </p:nvPr>
        </p:nvSpPr>
        <p:spPr>
          <a:xfrm>
            <a:off x="143508" y="1709743"/>
            <a:ext cx="3402379" cy="2852737"/>
          </a:xfrm>
        </p:spPr>
        <p:txBody>
          <a:bodyPr anchor="b"/>
          <a:lstStyle>
            <a:lvl1pPr algn="ctr">
              <a:defRPr sz="6000">
                <a:latin typeface="Roboto" panose="02000000000000000000" pitchFamily="2" charset="0"/>
                <a:ea typeface="Roboto" panose="02000000000000000000" pitchFamily="2" charset="0"/>
              </a:defRPr>
            </a:lvl1pPr>
          </a:lstStyle>
          <a:p>
            <a:r>
              <a:rPr lang="en-US"/>
              <a:t>Click to edit Master title style</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51" name=""/>
        <p:cNvGrpSpPr/>
        <p:nvPr/>
      </p:nvGrpSpPr>
      <p:grpSpPr>
        <a:xfrm rot="0">
          <a:off x="0" y="0"/>
          <a:ext cx="0" cy="0"/>
          <a:chOff x="0" y="0"/>
          <a:chExt cx="0" cy="0"/>
        </a:xfrm>
      </p:grpSpPr>
      <p:sp>
        <p:nvSpPr>
          <p:cNvPr id="1048836"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8CCBF7"/>
                </a:solidFill>
                <a:latin typeface="Calibri" pitchFamily="34" charset="0"/>
              </a:rPr>
              <a:t>Your Footer Here</a:t>
            </a:r>
          </a:p>
        </p:txBody>
      </p:sp>
      <p:sp>
        <p:nvSpPr>
          <p:cNvPr id="1048837"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8CCBF7"/>
                </a:solidFill>
                <a:latin typeface="Calibri" pitchFamily="34" charset="0"/>
              </a:rPr>
              <a:pPr algn="r" eaLnBrk="1" hangingPunct="1" latinLnBrk="1" lvl="0"/>
            </a:fld>
            <a:endParaRPr altLang="en-US" sz="1200" lang="en-US">
              <a:solidFill>
                <a:srgbClr val="8CCBF7"/>
              </a:solidFill>
              <a:latin typeface="Calibri" pitchFamily="34" charset="0"/>
            </a:endParaRPr>
          </a:p>
        </p:txBody>
      </p:sp>
      <p:sp>
        <p:nvSpPr>
          <p:cNvPr id="1048839" name="Content Placeholder 2"/>
          <p:cNvSpPr>
            <a:spLocks noGrp="1"/>
          </p:cNvSpPr>
          <p:nvPr>
            <p:ph idx="1"/>
          </p:nvPr>
        </p:nvSpPr>
        <p:spPr>
          <a:xfrm>
            <a:off x="332529" y="3537012"/>
            <a:ext cx="3834427" cy="2965896"/>
          </a:xfrm>
          <a:noFill/>
        </p:spPr>
        <p:txBody>
          <a:bodyPr anchor="ctr" bIns="274320" lIns="457200" rIns="457200" tIns="274320">
            <a:noAutofit/>
          </a:bodyPr>
          <a:lstStyle>
            <a:lvl1pPr algn="ctr" indent="0" marL="0">
              <a:spcBef>
                <a:spcPts val="1200"/>
              </a:spcBef>
              <a:buNone/>
              <a:defRPr sz="4400">
                <a:solidFill>
                  <a:schemeClr val="bg1"/>
                </a:solidFill>
                <a:latin typeface="Roboto" panose="02000000000000000000" pitchFamily="2" charset="0"/>
                <a:ea typeface="Roboto" panose="02000000000000000000" pitchFamily="2" charset="0"/>
              </a:defRPr>
            </a:lvl1pPr>
            <a:lvl2pPr algn="ctr" indent="0" marL="457189">
              <a:spcBef>
                <a:spcPts val="1200"/>
              </a:spcBef>
              <a:buNone/>
              <a:defRPr sz="2800">
                <a:solidFill>
                  <a:schemeClr val="bg1"/>
                </a:solidFill>
                <a:latin typeface="Roboto" panose="02000000000000000000" pitchFamily="2" charset="0"/>
                <a:ea typeface="Roboto" panose="02000000000000000000" pitchFamily="2" charset="0"/>
              </a:defRPr>
            </a:lvl2pPr>
            <a:lvl3pPr algn="ctr" indent="0" marL="914377">
              <a:spcBef>
                <a:spcPts val="1200"/>
              </a:spcBef>
              <a:buNone/>
              <a:defRPr sz="2400">
                <a:solidFill>
                  <a:schemeClr val="bg1"/>
                </a:solidFill>
                <a:latin typeface="Roboto" panose="02000000000000000000" pitchFamily="2" charset="0"/>
                <a:ea typeface="Roboto" panose="02000000000000000000" pitchFamily="2" charset="0"/>
              </a:defRPr>
            </a:lvl3pPr>
            <a:lvl4pPr algn="ctr" indent="0" marL="1371566">
              <a:spcBef>
                <a:spcPts val="1200"/>
              </a:spcBef>
              <a:buNone/>
              <a:defRPr sz="2000">
                <a:solidFill>
                  <a:schemeClr val="bg1"/>
                </a:solidFill>
                <a:latin typeface="Roboto" panose="02000000000000000000" pitchFamily="2" charset="0"/>
                <a:ea typeface="Roboto" panose="02000000000000000000" pitchFamily="2" charset="0"/>
              </a:defRPr>
            </a:lvl4pPr>
            <a:lvl5pPr algn="ctr" indent="0" marL="1828754">
              <a:spcBef>
                <a:spcPts val="1200"/>
              </a:spcBef>
              <a:buNone/>
              <a:defRPr sz="2000">
                <a:solidFill>
                  <a:schemeClr val="bg1"/>
                </a:solidFill>
                <a:latin typeface="Roboto" panose="02000000000000000000" pitchFamily="2" charset="0"/>
                <a:ea typeface="Roboto" panose="02000000000000000000" pitchFamily="2" charset="0"/>
              </a:defRPr>
            </a:lvl5pPr>
          </a:lstStyle>
          <a:p>
            <a:pPr lvl="0"/>
            <a:r>
              <a:rPr lang="fr-FR" smtClean="0"/>
              <a:t>Cliquez pour modifier les styles du texte du masque</a:t>
            </a:r>
          </a:p>
        </p:txBody>
      </p:sp>
      <p:sp>
        <p:nvSpPr>
          <p:cNvPr id="1048838" name="Picture Placeholder 6"/>
          <p:cNvSpPr>
            <a:spLocks noGrp="1"/>
          </p:cNvSpPr>
          <p:nvPr>
            <p:ph type="pic" sz="quarter" idx="13"/>
          </p:nvPr>
        </p:nvSpPr>
        <p:spPr>
          <a:xfrm>
            <a:off x="0" y="0"/>
            <a:ext cx="9144000" cy="6858000"/>
          </a:xfrm>
          <a:solidFill>
            <a:schemeClr val="bg1">
              <a:lumMod val="75000"/>
            </a:schemeClr>
          </a:solidFill>
        </p:spPr>
        <p:txBody>
          <a:bodyPr anchor="t" anchorCtr="0" bIns="45720" compatLnSpc="1" lIns="91440" numCol="1" rIns="91440" rtlCol="0" tIns="45720" vert="horz" wrap="square">
            <a:prstTxWarp prst="textNoShape"/>
            <a:normAutofit/>
          </a:bodyPr>
          <a:lstStyle>
            <a:lvl1pPr algn="r"/>
          </a:lstStyle>
          <a:p>
            <a:pPr algn="r" defTabSz="912813" eaLnBrk="0" fontAlgn="base" hangingPunct="0" indent="-227013" latinLnBrk="0" lvl="0" marL="227013" marR="0" rtl="0">
              <a:lnSpc>
                <a:spcPct val="90000"/>
              </a:lnSpc>
              <a:spcBef>
                <a:spcPts val="1000"/>
              </a:spcBef>
              <a:spcAft>
                <a:spcPct val="0"/>
              </a:spcAft>
              <a:buClrTx/>
              <a:buSzTx/>
              <a:buFont typeface="Arial" pitchFamily="34" charset="0"/>
              <a:buChar char="•"/>
            </a:pPr>
            <a:endParaRPr baseline="0" b="0" cap="none" sz="2800" i="0" kern="1200" kumimoji="0" lang="en-US" noProof="0" normalizeH="0" spc="0" strike="noStrike" u="none">
              <a:ln>
                <a:noFill/>
              </a:ln>
              <a:solidFill>
                <a:schemeClr val="bg1"/>
              </a:solidFill>
              <a:effectLst/>
              <a:uLnTx/>
              <a:uFillTx/>
              <a:latin typeface="+mn-lt"/>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05" name=""/>
        <p:cNvGrpSpPr/>
        <p:nvPr/>
      </p:nvGrpSpPr>
      <p:grpSpPr>
        <a:xfrm rot="0">
          <a:off x="0" y="0"/>
          <a:ext cx="0" cy="0"/>
          <a:chOff x="0" y="0"/>
          <a:chExt cx="0" cy="0"/>
        </a:xfrm>
      </p:grpSpPr>
      <p:sp>
        <p:nvSpPr>
          <p:cNvPr id="1048711"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712"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713"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716" name="Content Placeholder 3"/>
          <p:cNvSpPr>
            <a:spLocks noGrp="1"/>
          </p:cNvSpPr>
          <p:nvPr>
            <p:ph sz="half" idx="2"/>
          </p:nvPr>
        </p:nvSpPr>
        <p:spPr>
          <a:xfrm>
            <a:off x="4629151" y="1825625"/>
            <a:ext cx="3886200" cy="4351338"/>
          </a:xfrm>
        </p:spPr>
        <p:txBody>
          <a:bodyPr anchor="ctr">
            <a:normAutofit/>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15" name="Content Placeholder 2"/>
          <p:cNvSpPr>
            <a:spLocks noGrp="1"/>
          </p:cNvSpPr>
          <p:nvPr>
            <p:ph sz="half" idx="1"/>
          </p:nvPr>
        </p:nvSpPr>
        <p:spPr>
          <a:xfrm>
            <a:off x="628651" y="1825625"/>
            <a:ext cx="3886200" cy="4351338"/>
          </a:xfrm>
        </p:spPr>
        <p:txBody>
          <a:bodyPr anchor="ctr">
            <a:normAutofit/>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14" name="Title 1"/>
          <p:cNvSpPr>
            <a:spLocks noGrp="1"/>
          </p:cNvSpPr>
          <p:nvPr>
            <p:ph type="title"/>
          </p:nvPr>
        </p:nvSpPr>
        <p:spPr/>
        <p:txBody>
          <a:bodyPr>
            <a:normAutofit/>
          </a:bodyPr>
          <a:lstStyle>
            <a:lvl1pPr>
              <a:defRPr sz="5400"/>
            </a:lvl1pPr>
          </a:lstStyle>
          <a:p>
            <a:r>
              <a:rPr lang="en-US"/>
              <a:t>Click to edit Master title style</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218" name=""/>
        <p:cNvGrpSpPr/>
        <p:nvPr/>
      </p:nvGrpSpPr>
      <p:grpSpPr>
        <a:xfrm rot="0">
          <a:off x="0" y="0"/>
          <a:ext cx="0" cy="0"/>
          <a:chOff x="0" y="0"/>
          <a:chExt cx="0" cy="0"/>
        </a:xfrm>
      </p:grpSpPr>
      <p:sp>
        <p:nvSpPr>
          <p:cNvPr id="1049004" name=""/>
          <p:cNvSpPr/>
          <p:nvPr>
            <p:ph type="dt" sz="half" idx="2"/>
          </p:nvPr>
        </p:nvSpPr>
        <p:spPr>
          <a:xfrm rot="0">
            <a:off x="117475" y="6415087"/>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9005" name=""/>
          <p:cNvSpPr/>
          <p:nvPr>
            <p:ph type="ftr" sz="quarter" idx="3"/>
          </p:nvPr>
        </p:nvSpPr>
        <p:spPr>
          <a:xfrm rot="0">
            <a:off x="3028950" y="6415087"/>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9006" name=""/>
          <p:cNvSpPr/>
          <p:nvPr>
            <p:ph type="sldNum" sz="quarter" idx="4"/>
          </p:nvPr>
        </p:nvSpPr>
        <p:spPr>
          <a:xfrm rot="0">
            <a:off x="6915150" y="6415087"/>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9009" name="Text Placeholder 4"/>
          <p:cNvSpPr>
            <a:spLocks noGrp="1"/>
          </p:cNvSpPr>
          <p:nvPr>
            <p:ph type="body" sz="quarter" idx="13"/>
          </p:nvPr>
        </p:nvSpPr>
        <p:spPr>
          <a:xfrm>
            <a:off x="1969974" y="4584688"/>
            <a:ext cx="3095625" cy="977900"/>
          </a:xfrm>
        </p:spPr>
        <p:txBody>
          <a:bodyPr>
            <a:noAutofit/>
          </a:bodyPr>
          <a:lstStyle>
            <a:lvl1pPr algn="ctr" indent="0" marL="0">
              <a:buNone/>
              <a:defRPr b="1" sz="5400">
                <a:solidFill>
                  <a:schemeClr val="accent1">
                    <a:lumMod val="60000"/>
                    <a:lumOff val="40000"/>
                  </a:schemeClr>
                </a:solidFill>
              </a:defRPr>
            </a:lvl1pPr>
            <a:lvl2pPr algn="ctr" indent="0" marL="457189">
              <a:buNone/>
              <a:defRPr b="1" sz="4800">
                <a:solidFill>
                  <a:schemeClr val="accent3"/>
                </a:solidFill>
              </a:defRPr>
            </a:lvl2pPr>
            <a:lvl3pPr algn="ctr" indent="0" marL="914377">
              <a:buNone/>
              <a:defRPr b="1" sz="4400">
                <a:solidFill>
                  <a:schemeClr val="accent3"/>
                </a:solidFill>
              </a:defRPr>
            </a:lvl3pPr>
            <a:lvl4pPr algn="ctr" indent="0" marL="1371566">
              <a:buNone/>
              <a:defRPr b="1" sz="4000">
                <a:solidFill>
                  <a:schemeClr val="accent3"/>
                </a:solidFill>
              </a:defRPr>
            </a:lvl4pPr>
            <a:lvl5pPr algn="ctr" indent="0" marL="1828754">
              <a:buNone/>
              <a:defRPr b="1" sz="4000">
                <a:solidFill>
                  <a:schemeClr val="accent3"/>
                </a:solidFill>
              </a:defRPr>
            </a:lvl5pPr>
          </a:lstStyle>
          <a:p>
            <a:pPr lvl="0"/>
            <a:r>
              <a:rPr lang="fr-FR" smtClean="0"/>
              <a:t>Cliquez pour modifier les styles du texte du masque</a:t>
            </a:r>
          </a:p>
        </p:txBody>
      </p:sp>
      <p:sp>
        <p:nvSpPr>
          <p:cNvPr id="1049008" name="Text Placeholder 2"/>
          <p:cNvSpPr>
            <a:spLocks noGrp="1"/>
          </p:cNvSpPr>
          <p:nvPr>
            <p:ph type="body" idx="1"/>
          </p:nvPr>
        </p:nvSpPr>
        <p:spPr>
          <a:xfrm>
            <a:off x="1053195" y="5737790"/>
            <a:ext cx="4929188" cy="790428"/>
          </a:xfrm>
        </p:spPr>
        <p:txBody>
          <a:bodyPr/>
          <a:lstStyle>
            <a:lvl1pPr algn="ctr" indent="0" marL="0">
              <a:buNone/>
              <a:defRPr sz="2400">
                <a:solidFill>
                  <a:schemeClr val="accent4">
                    <a:lumMod val="20000"/>
                    <a:lumOff val="80000"/>
                  </a:schemeClr>
                </a:solidFill>
              </a:defRPr>
            </a:lvl1pPr>
            <a:lvl2pPr indent="0" marL="457189">
              <a:buNone/>
              <a:defRPr sz="2000">
                <a:solidFill>
                  <a:schemeClr val="tx1">
                    <a:tint val="75000"/>
                  </a:schemeClr>
                </a:solidFill>
              </a:defRPr>
            </a:lvl2pPr>
            <a:lvl3pPr indent="0" marL="914377">
              <a:buNone/>
              <a:defRPr sz="1800">
                <a:solidFill>
                  <a:schemeClr val="tx1">
                    <a:tint val="75000"/>
                  </a:schemeClr>
                </a:solidFill>
              </a:defRPr>
            </a:lvl3pPr>
            <a:lvl4pPr indent="0" marL="1371566">
              <a:buNone/>
              <a:defRPr sz="1600">
                <a:solidFill>
                  <a:schemeClr val="tx1">
                    <a:tint val="75000"/>
                  </a:schemeClr>
                </a:solidFill>
              </a:defRPr>
            </a:lvl4pPr>
            <a:lvl5pPr indent="0" marL="1828754">
              <a:buNone/>
              <a:defRPr sz="1600">
                <a:solidFill>
                  <a:schemeClr val="tx1">
                    <a:tint val="75000"/>
                  </a:schemeClr>
                </a:solidFill>
              </a:defRPr>
            </a:lvl5pPr>
            <a:lvl6pPr indent="0" marL="2285943">
              <a:buNone/>
              <a:defRPr sz="1600">
                <a:solidFill>
                  <a:schemeClr val="tx1">
                    <a:tint val="75000"/>
                  </a:schemeClr>
                </a:solidFill>
              </a:defRPr>
            </a:lvl6pPr>
            <a:lvl7pPr indent="0" marL="2743131">
              <a:buNone/>
              <a:defRPr sz="1600">
                <a:solidFill>
                  <a:schemeClr val="tx1">
                    <a:tint val="75000"/>
                  </a:schemeClr>
                </a:solidFill>
              </a:defRPr>
            </a:lvl7pPr>
            <a:lvl8pPr indent="0" marL="3200320">
              <a:buNone/>
              <a:defRPr sz="1600">
                <a:solidFill>
                  <a:schemeClr val="tx1">
                    <a:tint val="75000"/>
                  </a:schemeClr>
                </a:solidFill>
              </a:defRPr>
            </a:lvl8pPr>
            <a:lvl9pPr indent="0" marL="3657509">
              <a:buNone/>
              <a:defRPr sz="1600">
                <a:solidFill>
                  <a:schemeClr val="tx1">
                    <a:tint val="75000"/>
                  </a:schemeClr>
                </a:solidFill>
              </a:defRPr>
            </a:lvl9pPr>
          </a:lstStyle>
          <a:p>
            <a:pPr lvl="0"/>
            <a:r>
              <a:rPr lang="en-US"/>
              <a:t>Edit Master text styles</a:t>
            </a:r>
          </a:p>
        </p:txBody>
      </p:sp>
      <p:sp>
        <p:nvSpPr>
          <p:cNvPr id="1049007" name="Title 1"/>
          <p:cNvSpPr>
            <a:spLocks noGrp="1"/>
          </p:cNvSpPr>
          <p:nvPr>
            <p:ph type="title"/>
          </p:nvPr>
        </p:nvSpPr>
        <p:spPr>
          <a:xfrm>
            <a:off x="623888" y="2555276"/>
            <a:ext cx="5787799" cy="2852737"/>
          </a:xfrm>
        </p:spPr>
        <p:txBody>
          <a:bodyPr anchor="b" bIns="0" rtlCol="0">
            <a:noAutofit/>
          </a:bodyPr>
          <a:lstStyle>
            <a:lvl1pPr algn="ctr">
              <a:defRPr b="1" sz="30999" lang="en-US">
                <a:solidFill>
                  <a:schemeClr val="bg1"/>
                </a:solidFill>
                <a:latin typeface="Roboto Black" panose="02000000000000000000" pitchFamily="2" charset="0"/>
                <a:ea typeface="Roboto Black" panose="02000000000000000000" pitchFamily="2" charset="0"/>
                <a:cs typeface="Roboto Black" panose="02000000000000000000" pitchFamily="2" charset="0"/>
              </a:defRPr>
            </a:lvl1pPr>
          </a:lstStyle>
          <a:p>
            <a:pPr lvl="0"/>
            <a:r>
              <a:rPr lang="fr-FR" smtClean="0"/>
              <a:t>Cliquez pour modifier le style du titre</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48" name=""/>
        <p:cNvGrpSpPr/>
        <p:nvPr/>
      </p:nvGrpSpPr>
      <p:grpSpPr>
        <a:xfrm rot="0">
          <a:off x="0" y="0"/>
          <a:ext cx="0" cy="0"/>
          <a:chOff x="0" y="0"/>
          <a:chExt cx="0" cy="0"/>
        </a:xfrm>
      </p:grpSpPr>
      <p:sp>
        <p:nvSpPr>
          <p:cNvPr id="1048826"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827"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828"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833" name="Content Placeholder 5"/>
          <p:cNvSpPr>
            <a:spLocks noGrp="1"/>
          </p:cNvSpPr>
          <p:nvPr>
            <p:ph sz="quarter" idx="4"/>
          </p:nvPr>
        </p:nvSpPr>
        <p:spPr>
          <a:xfrm>
            <a:off x="4629152" y="2505076"/>
            <a:ext cx="3887391" cy="3684588"/>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832" name="Text Placeholder 4"/>
          <p:cNvSpPr>
            <a:spLocks noGrp="1"/>
          </p:cNvSpPr>
          <p:nvPr>
            <p:ph type="body" sz="quarter" idx="3"/>
          </p:nvPr>
        </p:nvSpPr>
        <p:spPr>
          <a:xfrm>
            <a:off x="4629152" y="1681163"/>
            <a:ext cx="3887391" cy="823912"/>
          </a:xfrm>
        </p:spPr>
        <p:txBody>
          <a:bodyPr anchor="b"/>
          <a:lstStyle>
            <a:lvl1pPr indent="0" marL="0">
              <a:buNone/>
              <a:defRPr b="1" sz="2400"/>
            </a:lvl1pPr>
            <a:lvl2pPr indent="0" marL="457189">
              <a:buNone/>
              <a:defRPr b="1" sz="2000"/>
            </a:lvl2pPr>
            <a:lvl3pPr indent="0" marL="914377">
              <a:buNone/>
              <a:defRPr b="1" sz="1800"/>
            </a:lvl3pPr>
            <a:lvl4pPr indent="0" marL="1371566">
              <a:buNone/>
              <a:defRPr b="1" sz="1600"/>
            </a:lvl4pPr>
            <a:lvl5pPr indent="0" marL="1828754">
              <a:buNone/>
              <a:defRPr b="1" sz="1600"/>
            </a:lvl5pPr>
            <a:lvl6pPr indent="0" marL="2285943">
              <a:buNone/>
              <a:defRPr b="1" sz="1600"/>
            </a:lvl6pPr>
            <a:lvl7pPr indent="0" marL="2743131">
              <a:buNone/>
              <a:defRPr b="1" sz="1600"/>
            </a:lvl7pPr>
            <a:lvl8pPr indent="0" marL="3200320">
              <a:buNone/>
              <a:defRPr b="1" sz="1600"/>
            </a:lvl8pPr>
            <a:lvl9pPr indent="0" marL="3657509">
              <a:buNone/>
              <a:defRPr b="1" sz="1600"/>
            </a:lvl9pPr>
          </a:lstStyle>
          <a:p>
            <a:pPr lvl="0"/>
            <a:r>
              <a:rPr lang="en-US"/>
              <a:t>Edit Master text styles</a:t>
            </a:r>
          </a:p>
        </p:txBody>
      </p:sp>
      <p:sp>
        <p:nvSpPr>
          <p:cNvPr id="1048831" name="Content Placeholder 3"/>
          <p:cNvSpPr>
            <a:spLocks noGrp="1"/>
          </p:cNvSpPr>
          <p:nvPr>
            <p:ph sz="half" idx="2"/>
          </p:nvPr>
        </p:nvSpPr>
        <p:spPr>
          <a:xfrm>
            <a:off x="629844" y="2505076"/>
            <a:ext cx="3868340" cy="3684588"/>
          </a:xfrm>
        </p:spPr>
        <p:txBody>
          <a:bodyPr/>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830" name="Text Placeholder 2"/>
          <p:cNvSpPr>
            <a:spLocks noGrp="1"/>
          </p:cNvSpPr>
          <p:nvPr>
            <p:ph type="body" idx="1"/>
          </p:nvPr>
        </p:nvSpPr>
        <p:spPr>
          <a:xfrm>
            <a:off x="629844" y="1681163"/>
            <a:ext cx="3868340" cy="823912"/>
          </a:xfrm>
        </p:spPr>
        <p:txBody>
          <a:bodyPr anchor="b"/>
          <a:lstStyle>
            <a:lvl1pPr indent="0" marL="0">
              <a:buNone/>
              <a:defRPr b="1" sz="2400"/>
            </a:lvl1pPr>
            <a:lvl2pPr indent="0" marL="457189">
              <a:buNone/>
              <a:defRPr b="1" sz="2000"/>
            </a:lvl2pPr>
            <a:lvl3pPr indent="0" marL="914377">
              <a:buNone/>
              <a:defRPr b="1" sz="1800"/>
            </a:lvl3pPr>
            <a:lvl4pPr indent="0" marL="1371566">
              <a:buNone/>
              <a:defRPr b="1" sz="1600"/>
            </a:lvl4pPr>
            <a:lvl5pPr indent="0" marL="1828754">
              <a:buNone/>
              <a:defRPr b="1" sz="1600"/>
            </a:lvl5pPr>
            <a:lvl6pPr indent="0" marL="2285943">
              <a:buNone/>
              <a:defRPr b="1" sz="1600"/>
            </a:lvl6pPr>
            <a:lvl7pPr indent="0" marL="2743131">
              <a:buNone/>
              <a:defRPr b="1" sz="1600"/>
            </a:lvl7pPr>
            <a:lvl8pPr indent="0" marL="3200320">
              <a:buNone/>
              <a:defRPr b="1" sz="1600"/>
            </a:lvl8pPr>
            <a:lvl9pPr indent="0" marL="3657509">
              <a:buNone/>
              <a:defRPr b="1" sz="1600"/>
            </a:lvl9pPr>
          </a:lstStyle>
          <a:p>
            <a:pPr lvl="0"/>
            <a:r>
              <a:rPr lang="en-US"/>
              <a:t>Edit Master text styles</a:t>
            </a:r>
          </a:p>
        </p:txBody>
      </p:sp>
      <p:sp>
        <p:nvSpPr>
          <p:cNvPr id="1048829" name="Title 1"/>
          <p:cNvSpPr>
            <a:spLocks noGrp="1"/>
          </p:cNvSpPr>
          <p:nvPr>
            <p:ph type="title"/>
          </p:nvPr>
        </p:nvSpPr>
        <p:spPr>
          <a:xfrm>
            <a:off x="629842" y="365129"/>
            <a:ext cx="7886700" cy="1325563"/>
          </a:xfrm>
        </p:spPr>
        <p:txBody>
          <a:bodyPr/>
          <a:p>
            <a:r>
              <a:rPr lang="en-US"/>
              <a:t>Click to edit Master title style</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79" name=""/>
        <p:cNvGrpSpPr/>
        <p:nvPr/>
      </p:nvGrpSpPr>
      <p:grpSpPr>
        <a:xfrm rot="0">
          <a:off x="0" y="0"/>
          <a:ext cx="0" cy="0"/>
          <a:chOff x="0" y="0"/>
          <a:chExt cx="0" cy="0"/>
        </a:xfrm>
      </p:grpSpPr>
      <p:sp>
        <p:nvSpPr>
          <p:cNvPr id="1048901"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902"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903"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904" name="Title 1"/>
          <p:cNvSpPr>
            <a:spLocks noGrp="1"/>
          </p:cNvSpPr>
          <p:nvPr>
            <p:ph type="title"/>
          </p:nvPr>
        </p:nvSpPr>
        <p:spPr/>
        <p:txBody>
          <a:bodyPr/>
          <a:p>
            <a:r>
              <a:rPr lang="en-US"/>
              <a:t>Click to edit Master title style</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39" name=""/>
        <p:cNvGrpSpPr/>
        <p:nvPr/>
      </p:nvGrpSpPr>
      <p:grpSpPr>
        <a:xfrm rot="0">
          <a:off x="0" y="0"/>
          <a:ext cx="0" cy="0"/>
          <a:chOff x="0" y="0"/>
          <a:chExt cx="0" cy="0"/>
        </a:xfrm>
      </p:grpSpPr>
      <p:sp>
        <p:nvSpPr>
          <p:cNvPr id="1048804"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805"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806"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809" name="Text Placeholder 3"/>
          <p:cNvSpPr>
            <a:spLocks noGrp="1"/>
          </p:cNvSpPr>
          <p:nvPr>
            <p:ph type="body" sz="half" idx="2"/>
          </p:nvPr>
        </p:nvSpPr>
        <p:spPr>
          <a:xfrm>
            <a:off x="629843" y="2057400"/>
            <a:ext cx="2949177" cy="3811588"/>
          </a:xfrm>
        </p:spPr>
        <p:txBody>
          <a:bodyPr/>
          <a:lstStyle>
            <a:lvl1pPr indent="0" marL="0">
              <a:buNone/>
              <a:defRPr sz="1600"/>
            </a:lvl1pPr>
            <a:lvl2pPr indent="0" marL="457189">
              <a:buNone/>
              <a:defRPr sz="1400"/>
            </a:lvl2pPr>
            <a:lvl3pPr indent="0" marL="914377">
              <a:buNone/>
              <a:defRPr sz="1200"/>
            </a:lvl3pPr>
            <a:lvl4pPr indent="0" marL="1371566">
              <a:buNone/>
              <a:defRPr sz="1000"/>
            </a:lvl4pPr>
            <a:lvl5pPr indent="0" marL="1828754">
              <a:buNone/>
              <a:defRPr sz="1000"/>
            </a:lvl5pPr>
            <a:lvl6pPr indent="0" marL="2285943">
              <a:buNone/>
              <a:defRPr sz="1000"/>
            </a:lvl6pPr>
            <a:lvl7pPr indent="0" marL="2743131">
              <a:buNone/>
              <a:defRPr sz="1000"/>
            </a:lvl7pPr>
            <a:lvl8pPr indent="0" marL="3200320">
              <a:buNone/>
              <a:defRPr sz="1000"/>
            </a:lvl8pPr>
            <a:lvl9pPr indent="0" marL="3657509">
              <a:buNone/>
              <a:defRPr sz="1000"/>
            </a:lvl9pPr>
          </a:lstStyle>
          <a:p>
            <a:pPr lvl="0"/>
            <a:r>
              <a:rPr lang="en-US"/>
              <a:t>Edit Master text styles</a:t>
            </a:r>
          </a:p>
        </p:txBody>
      </p:sp>
      <p:sp>
        <p:nvSpPr>
          <p:cNvPr id="1048808" name="Content Placeholder 2"/>
          <p:cNvSpPr>
            <a:spLocks noGrp="1"/>
          </p:cNvSpPr>
          <p:nvPr>
            <p:ph idx="1"/>
          </p:nvPr>
        </p:nvSpPr>
        <p:spPr>
          <a:xfrm>
            <a:off x="3887391" y="987430"/>
            <a:ext cx="462915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807" name="Title 1"/>
          <p:cNvSpPr>
            <a:spLocks noGrp="1"/>
          </p:cNvSpPr>
          <p:nvPr>
            <p:ph type="title"/>
          </p:nvPr>
        </p:nvSpPr>
        <p:spPr>
          <a:xfrm>
            <a:off x="629843" y="457200"/>
            <a:ext cx="2949177" cy="1600200"/>
          </a:xfrm>
        </p:spPr>
        <p:txBody>
          <a:bodyPr anchor="b"/>
          <a:lstStyle>
            <a:lvl1pPr>
              <a:defRPr sz="3200"/>
            </a:lvl1pPr>
          </a:lstStyle>
          <a:p>
            <a:r>
              <a:rPr lang="en-US"/>
              <a:t>Click to edit Master title style</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215" name=""/>
        <p:cNvGrpSpPr/>
        <p:nvPr/>
      </p:nvGrpSpPr>
      <p:grpSpPr>
        <a:xfrm rot="0">
          <a:off x="0" y="0"/>
          <a:ext cx="0" cy="0"/>
          <a:chOff x="0" y="0"/>
          <a:chExt cx="0" cy="0"/>
        </a:xfrm>
      </p:grpSpPr>
      <p:sp>
        <p:nvSpPr>
          <p:cNvPr id="1048996"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997"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998"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9001" name="Text Placeholder 3"/>
          <p:cNvSpPr>
            <a:spLocks noGrp="1"/>
          </p:cNvSpPr>
          <p:nvPr>
            <p:ph type="body" sz="half" idx="2"/>
          </p:nvPr>
        </p:nvSpPr>
        <p:spPr>
          <a:xfrm>
            <a:off x="629843" y="2057400"/>
            <a:ext cx="2949177" cy="3811588"/>
          </a:xfrm>
        </p:spPr>
        <p:txBody>
          <a:bodyPr/>
          <a:lstStyle>
            <a:lvl1pPr indent="0" marL="0">
              <a:buNone/>
              <a:defRPr sz="1600"/>
            </a:lvl1pPr>
            <a:lvl2pPr indent="0" marL="457189">
              <a:buNone/>
              <a:defRPr sz="1400"/>
            </a:lvl2pPr>
            <a:lvl3pPr indent="0" marL="914377">
              <a:buNone/>
              <a:defRPr sz="1200"/>
            </a:lvl3pPr>
            <a:lvl4pPr indent="0" marL="1371566">
              <a:buNone/>
              <a:defRPr sz="1000"/>
            </a:lvl4pPr>
            <a:lvl5pPr indent="0" marL="1828754">
              <a:buNone/>
              <a:defRPr sz="1000"/>
            </a:lvl5pPr>
            <a:lvl6pPr indent="0" marL="2285943">
              <a:buNone/>
              <a:defRPr sz="1000"/>
            </a:lvl6pPr>
            <a:lvl7pPr indent="0" marL="2743131">
              <a:buNone/>
              <a:defRPr sz="1000"/>
            </a:lvl7pPr>
            <a:lvl8pPr indent="0" marL="3200320">
              <a:buNone/>
              <a:defRPr sz="1000"/>
            </a:lvl8pPr>
            <a:lvl9pPr indent="0" marL="3657509">
              <a:buNone/>
              <a:defRPr sz="1000"/>
            </a:lvl9pPr>
          </a:lstStyle>
          <a:p>
            <a:pPr lvl="0"/>
            <a:r>
              <a:rPr lang="en-US"/>
              <a:t>Edit Master text styles</a:t>
            </a:r>
          </a:p>
        </p:txBody>
      </p:sp>
      <p:sp>
        <p:nvSpPr>
          <p:cNvPr id="1049000" name="Picture Placeholder 2"/>
          <p:cNvSpPr>
            <a:spLocks noGrp="1"/>
          </p:cNvSpPr>
          <p:nvPr>
            <p:ph type="pic" idx="1"/>
          </p:nvPr>
        </p:nvSpPr>
        <p:spPr>
          <a:xfrm>
            <a:off x="3887391" y="987430"/>
            <a:ext cx="4629151" cy="4873625"/>
          </a:xfrm>
        </p:spPr>
        <p:txBody>
          <a:bodyPr anchor="t" anchorCtr="0" bIns="45720" compatLnSpc="1" lIns="91440" numCol="1" rIns="91440" rtlCol="0" tIns="45720" vert="horz" wrap="square">
            <a:prstTxWarp prst="textNoShape"/>
            <a:normAutofit/>
          </a:bodyPr>
          <a:lstStyle>
            <a:lvl1pPr indent="0" marL="0">
              <a:buNone/>
              <a:defRPr sz="3200"/>
            </a:lvl1pPr>
            <a:lvl2pPr indent="0" marL="457189">
              <a:buNone/>
              <a:defRPr sz="2800"/>
            </a:lvl2pPr>
            <a:lvl3pPr indent="0" marL="914377">
              <a:buNone/>
              <a:defRPr sz="2400"/>
            </a:lvl3pPr>
            <a:lvl4pPr indent="0" marL="1371566">
              <a:buNone/>
              <a:defRPr sz="2000"/>
            </a:lvl4pPr>
            <a:lvl5pPr indent="0" marL="1828754">
              <a:buNone/>
              <a:defRPr sz="2000"/>
            </a:lvl5pPr>
            <a:lvl6pPr indent="0" marL="2285943">
              <a:buNone/>
              <a:defRPr sz="2000"/>
            </a:lvl6pPr>
            <a:lvl7pPr indent="0" marL="2743131">
              <a:buNone/>
              <a:defRPr sz="2000"/>
            </a:lvl7pPr>
            <a:lvl8pPr indent="0" marL="3200320">
              <a:buNone/>
              <a:defRPr sz="2000"/>
            </a:lvl8pPr>
            <a:lvl9pPr indent="0" marL="3657509">
              <a:buNone/>
              <a:defRPr sz="2000"/>
            </a:lvl9pPr>
          </a:lstStyle>
          <a:p>
            <a:pPr algn="l" defTabSz="912813" eaLnBrk="0" fontAlgn="base" hangingPunct="0" indent="0" latinLnBrk="0" lvl="0" marL="0" marR="0" rtl="0">
              <a:lnSpc>
                <a:spcPct val="90000"/>
              </a:lnSpc>
              <a:spcBef>
                <a:spcPts val="1000"/>
              </a:spcBef>
              <a:spcAft>
                <a:spcPct val="0"/>
              </a:spcAft>
              <a:buClrTx/>
              <a:buSzTx/>
              <a:buFont typeface="Arial" pitchFamily="34" charset="0"/>
              <a:buNone/>
            </a:pPr>
            <a:endParaRPr baseline="0" b="0" cap="none" sz="3200" i="0" kern="1200" kumimoji="0" lang="en-US" noProof="0" normalizeH="0" spc="0" strike="noStrike" u="none">
              <a:ln>
                <a:noFill/>
              </a:ln>
              <a:solidFill>
                <a:schemeClr val="bg1"/>
              </a:solidFill>
              <a:effectLst/>
              <a:uLnTx/>
              <a:uFillTx/>
              <a:latin typeface="+mn-lt"/>
              <a:ea typeface="+mn-ea"/>
              <a:cs typeface="+mn-cs"/>
            </a:endParaRPr>
          </a:p>
        </p:txBody>
      </p:sp>
      <p:sp>
        <p:nvSpPr>
          <p:cNvPr id="1048999" name="Title 1"/>
          <p:cNvSpPr>
            <a:spLocks noGrp="1"/>
          </p:cNvSpPr>
          <p:nvPr>
            <p:ph type="title"/>
          </p:nvPr>
        </p:nvSpPr>
        <p:spPr>
          <a:xfrm>
            <a:off x="629843" y="457200"/>
            <a:ext cx="2949177" cy="1600200"/>
          </a:xfrm>
        </p:spPr>
        <p:txBody>
          <a:bodyPr anchor="b"/>
          <a:lstStyle>
            <a:lvl1pPr>
              <a:defRPr sz="3200"/>
            </a:lvl1pPr>
          </a:lstStyle>
          <a:p>
            <a:r>
              <a:rPr lang="en-US"/>
              <a:t>Click to edit Master title style</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20" name=""/>
        <p:cNvGrpSpPr/>
        <p:nvPr/>
      </p:nvGrpSpPr>
      <p:grpSpPr>
        <a:xfrm rot="0">
          <a:off x="0" y="0"/>
          <a:ext cx="0" cy="0"/>
          <a:chOff x="0" y="0"/>
          <a:chExt cx="0" cy="0"/>
        </a:xfrm>
      </p:grpSpPr>
      <p:sp>
        <p:nvSpPr>
          <p:cNvPr id="1048751"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chemeClr val="lt1"/>
                </a:solidFill>
                <a:latin typeface="Calibri" pitchFamily="34" charset="0"/>
              </a:rPr>
              <a:t>Your Date Here</a:t>
            </a:r>
          </a:p>
        </p:txBody>
      </p:sp>
      <p:sp>
        <p:nvSpPr>
          <p:cNvPr id="1048752"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chemeClr val="lt1"/>
                </a:solidFill>
                <a:latin typeface="Calibri" pitchFamily="34" charset="0"/>
              </a:rPr>
              <a:t>Your Footer Here</a:t>
            </a:r>
          </a:p>
        </p:txBody>
      </p:sp>
      <p:sp>
        <p:nvSpPr>
          <p:cNvPr id="1048753"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chemeClr val="lt1"/>
                </a:solidFill>
                <a:latin typeface="Calibri" pitchFamily="34" charset="0"/>
              </a:rPr>
              <a:pPr algn="r" eaLnBrk="1" hangingPunct="1" latinLnBrk="1" lvl="0"/>
            </a:fld>
            <a:endParaRPr altLang="en-US" sz="1200" lang="en-US">
              <a:solidFill>
                <a:schemeClr val="lt1"/>
              </a:solidFill>
              <a:latin typeface="Calibri" pitchFamily="34" charset="0"/>
            </a:endParaRPr>
          </a:p>
        </p:txBody>
      </p:sp>
      <p:sp>
        <p:nvSpPr>
          <p:cNvPr id="1048755" name="Vertical Text Placeholder 2"/>
          <p:cNvSpPr>
            <a:spLocks noGrp="1"/>
          </p:cNvSpPr>
          <p:nvPr>
            <p:ph type="body" orient="vert" idx="1"/>
          </p:nvPr>
        </p:nvSpPr>
        <p:spPr/>
        <p:txBody>
          <a:bodyPr vert="eaVert"/>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54" name="Title 1"/>
          <p:cNvSpPr>
            <a:spLocks noGrp="1"/>
          </p:cNvSpPr>
          <p:nvPr>
            <p:ph type="title"/>
          </p:nvPr>
        </p:nvSpPr>
        <p:spPr/>
        <p:txBody>
          <a:bodyPr/>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54" name=""/>
        <p:cNvGrpSpPr/>
        <p:nvPr/>
      </p:nvGrpSpPr>
      <p:grpSpPr>
        <a:xfrm rot="0">
          <a:off x="0" y="0"/>
          <a:ext cx="0" cy="0"/>
          <a:chOff x="0" y="0"/>
          <a:chExt cx="0" cy="0"/>
        </a:xfrm>
      </p:grpSpPr>
      <p:pic>
        <p:nvPicPr>
          <p:cNvPr id="2097177" name=""/>
          <p:cNvPicPr>
            <a:picLocks/>
          </p:cNvPicPr>
          <p:nvPr/>
        </p:nvPicPr>
        <p:blipFill>
          <a:blip xmlns:r="http://schemas.openxmlformats.org/officeDocument/2006/relationships" r:embed="rId1"/>
          <a:srcRect l="0" t="0" r="0" b="0"/>
          <a:stretch>
            <a:fillRect/>
          </a:stretch>
        </p:blipFill>
        <p:spPr>
          <a:xfrm rot="0">
            <a:off x="0" y="0"/>
            <a:ext cx="9144000" cy="6858000"/>
          </a:xfrm>
          <a:prstGeom prst="rect"/>
          <a:noFill/>
          <a:ln>
            <a:noFill/>
          </a:ln>
        </p:spPr>
      </p:pic>
      <p:sp>
        <p:nvSpPr>
          <p:cNvPr id="1048840" name=""/>
          <p:cNvSpPr/>
          <p:nvPr/>
        </p:nvSpPr>
        <p:spPr>
          <a:xfrm rot="0">
            <a:off x="0" y="0"/>
            <a:ext cx="9144000" cy="6858000"/>
          </a:xfrm>
          <a:prstGeom prst="rect"/>
          <a:gradFill rotWithShape="0">
            <a:gsLst>
              <a:gs pos="0">
                <a:srgbClr val="63ED78">
                  <a:alpha val="79999"/>
                </a:srgbClr>
              </a:gs>
              <a:gs pos="100000">
                <a:srgbClr val="40A8F1">
                  <a:alpha val="100000"/>
                </a:srgbClr>
              </a:gs>
            </a:gsLst>
            <a:lin ang="5400000" scaled="1"/>
          </a:gra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841" name=""/>
          <p:cNvSpPr/>
          <p:nvPr/>
        </p:nvSpPr>
        <p:spPr>
          <a:xfrm rot="0">
            <a:off x="0" y="0"/>
            <a:ext cx="9144000" cy="68580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842" name=""/>
          <p:cNvSpPr/>
          <p:nvPr/>
        </p:nvSpPr>
        <p:spPr>
          <a:xfrm rot="0">
            <a:off x="2789237" y="1052512"/>
            <a:ext cx="3565525" cy="4752975"/>
          </a:xfrm>
          <a:prstGeom prst="rect"/>
          <a:solidFill>
            <a:schemeClr val="lt2">
              <a:alpha val="50195"/>
            </a:schemeClr>
          </a:solidFill>
          <a:ln w="184150" cap="flat" cmpd="sng">
            <a:solidFill>
              <a:schemeClr val="lt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845" name=""/>
          <p:cNvSpPr/>
          <p:nvPr>
            <p:ph type="dt" sz="half" idx="2"/>
          </p:nvPr>
        </p:nvSpPr>
        <p:spPr>
          <a:xfrm rot="0">
            <a:off x="358775"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846" name=""/>
          <p:cNvSpPr/>
          <p:nvPr>
            <p:ph type="ftr" sz="quarter" idx="3"/>
          </p:nvPr>
        </p:nvSpPr>
        <p:spPr>
          <a:xfrm rot="0">
            <a:off x="5699125"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r>
              <a:rPr altLang="en-US" sz="1200" lang="en-US">
                <a:solidFill>
                  <a:srgbClr val="8CCBF7"/>
                </a:solidFill>
                <a:latin typeface="Calibri" pitchFamily="34" charset="0"/>
              </a:rPr>
              <a:t>Your Footer Here</a:t>
            </a:r>
          </a:p>
        </p:txBody>
      </p:sp>
      <p:sp>
        <p:nvSpPr>
          <p:cNvPr id="1048848" name="Subtitle 2"/>
          <p:cNvSpPr>
            <a:spLocks noGrp="1"/>
          </p:cNvSpPr>
          <p:nvPr>
            <p:ph type="subTitle" idx="1"/>
          </p:nvPr>
        </p:nvSpPr>
        <p:spPr>
          <a:xfrm>
            <a:off x="2789804" y="4221088"/>
            <a:ext cx="3564396" cy="1584176"/>
          </a:xfrm>
        </p:spPr>
        <p:txBody>
          <a:bodyPr anchor="b" bIns="182880" lIns="731520" rIns="274320">
            <a:normAutofit/>
          </a:bodyPr>
          <a:lstStyle>
            <a:lvl1pPr algn="r" indent="0" marL="0">
              <a:buNone/>
              <a:defRPr sz="3200">
                <a:solidFill>
                  <a:schemeClr val="bg1"/>
                </a:solidFill>
                <a:latin typeface="Roboto" panose="02000000000000000000" pitchFamily="2" charset="0"/>
                <a:ea typeface="Roboto" panose="02000000000000000000" pitchFamily="2" charset="0"/>
              </a:defRPr>
            </a:lvl1pPr>
            <a:lvl2pPr algn="ctr" indent="0" marL="457189">
              <a:buNone/>
              <a:defRPr sz="2000"/>
            </a:lvl2pPr>
            <a:lvl3pPr algn="ctr" indent="0" marL="914377">
              <a:buNone/>
              <a:defRPr sz="1800"/>
            </a:lvl3pPr>
            <a:lvl4pPr algn="ctr" indent="0" marL="1371566">
              <a:buNone/>
              <a:defRPr sz="1600"/>
            </a:lvl4pPr>
            <a:lvl5pPr algn="ctr" indent="0" marL="1828754">
              <a:buNone/>
              <a:defRPr sz="1600"/>
            </a:lvl5pPr>
            <a:lvl6pPr algn="ctr" indent="0" marL="2285943">
              <a:buNone/>
              <a:defRPr sz="1600"/>
            </a:lvl6pPr>
            <a:lvl7pPr algn="ctr" indent="0" marL="2743131">
              <a:buNone/>
              <a:defRPr sz="1600"/>
            </a:lvl7pPr>
            <a:lvl8pPr algn="ctr" indent="0" marL="3200320">
              <a:buNone/>
              <a:defRPr sz="1600"/>
            </a:lvl8pPr>
            <a:lvl9pPr algn="ctr" indent="0" marL="3657509">
              <a:buNone/>
              <a:defRPr sz="1600"/>
            </a:lvl9pPr>
          </a:lstStyle>
          <a:p>
            <a:r>
              <a:rPr lang="en-US"/>
              <a:t>Click to edit Master subtitle style</a:t>
            </a:r>
          </a:p>
        </p:txBody>
      </p:sp>
      <p:sp>
        <p:nvSpPr>
          <p:cNvPr id="1048847" name="Title 1"/>
          <p:cNvSpPr>
            <a:spLocks noGrp="1"/>
          </p:cNvSpPr>
          <p:nvPr>
            <p:ph type="ctrTitle"/>
          </p:nvPr>
        </p:nvSpPr>
        <p:spPr>
          <a:xfrm>
            <a:off x="2789804" y="1052736"/>
            <a:ext cx="3564396" cy="3168352"/>
          </a:xfrm>
        </p:spPr>
        <p:txBody>
          <a:bodyPr anchor="t" lIns="274320" rIns="731520" tIns="182880">
            <a:normAutofit/>
          </a:bodyPr>
          <a:lstStyle>
            <a:lvl1pPr algn="l">
              <a:defRPr b="1" sz="5400" i="0">
                <a:solidFill>
                  <a:schemeClr val="bg1"/>
                </a:solidFill>
                <a:latin typeface="Roboto" panose="02000000000000000000" pitchFamily="2" charset="0"/>
                <a:ea typeface="Roboto" panose="02000000000000000000" pitchFamily="2" charset="0"/>
              </a:defRPr>
            </a:lvl1pPr>
          </a:lstStyle>
          <a:p>
            <a:r>
              <a:rPr lang="en-US"/>
              <a:t>Click to edit Master title style</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223" name=""/>
        <p:cNvGrpSpPr/>
        <p:nvPr/>
      </p:nvGrpSpPr>
      <p:grpSpPr>
        <a:xfrm>
          <a:off x="0" y="0"/>
          <a:ext cx="0" cy="0"/>
          <a:chOff x="0" y="0"/>
          <a:chExt cx="0" cy="0"/>
        </a:xfrm>
      </p:grpSpPr>
      <p:sp>
        <p:nvSpPr>
          <p:cNvPr id="1049014" name="Vertical Title 1"/>
          <p:cNvSpPr>
            <a:spLocks noGrp="1"/>
          </p:cNvSpPr>
          <p:nvPr>
            <p:ph type="title" orient="vert"/>
          </p:nvPr>
        </p:nvSpPr>
        <p:spPr>
          <a:xfrm>
            <a:off x="6543677" y="365125"/>
            <a:ext cx="1971675" cy="5811838"/>
          </a:xfrm>
        </p:spPr>
        <p:txBody>
          <a:bodyPr vert="eaVert"/>
          <a:p>
            <a:r>
              <a:rPr lang="en-US"/>
              <a:t>Click to edit Master title style</a:t>
            </a:r>
          </a:p>
        </p:txBody>
      </p:sp>
      <p:sp>
        <p:nvSpPr>
          <p:cNvPr id="1049015" name="Vertical Text Placeholder 2"/>
          <p:cNvSpPr>
            <a:spLocks noGrp="1"/>
          </p:cNvSpPr>
          <p:nvPr>
            <p:ph type="body" orient="vert" idx="1"/>
          </p:nvPr>
        </p:nvSpPr>
        <p:spPr>
          <a:xfrm>
            <a:off x="628652" y="365125"/>
            <a:ext cx="5800725" cy="5811838"/>
          </a:xfrm>
        </p:spPr>
        <p:txBody>
          <a:bodyPr vert="eaVert"/>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06"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708"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8CCBF7"/>
                </a:solidFill>
                <a:latin typeface="Calibri" pitchFamily="34" charset="0"/>
              </a:rPr>
              <a:pPr algn="r" eaLnBrk="1" hangingPunct="1" latinLnBrk="1" lvl="0"/>
            </a:fld>
            <a:endParaRPr altLang="en-US" sz="1200" lang="en-US">
              <a:solidFill>
                <a:srgbClr val="8CCBF7"/>
              </a:solidFill>
              <a:latin typeface="Calibri" pitchFamily="34" charset="0"/>
            </a:endParaRPr>
          </a:p>
        </p:txBody>
      </p:sp>
      <p:sp>
        <p:nvSpPr>
          <p:cNvPr id="1048707"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8CCBF7"/>
                </a:solidFill>
                <a:latin typeface="Calibri" pitchFamily="34" charset="0"/>
              </a:rPr>
              <a:t>Your Footer Here</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91" name=""/>
        <p:cNvGrpSpPr/>
        <p:nvPr/>
      </p:nvGrpSpPr>
      <p:grpSpPr>
        <a:xfrm rot="0">
          <a:off x="0" y="0"/>
          <a:ext cx="0" cy="0"/>
          <a:chOff x="0" y="0"/>
          <a:chExt cx="0" cy="0"/>
        </a:xfrm>
      </p:grpSpPr>
      <p:sp>
        <p:nvSpPr>
          <p:cNvPr id="1048928"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fld id="{566ABCEB-ACFC-4714-9973-3DA970169C29}" type="datetime1">
              <a:rPr altLang="en-US" sz="1200" lang="en-US">
                <a:solidFill>
                  <a:srgbClr val="8CCBF7"/>
                </a:solidFill>
                <a:latin typeface="Calibri" pitchFamily="34" charset="0"/>
              </a:rPr>
              <a:pPr eaLnBrk="1" hangingPunct="1" latinLnBrk="1" lvl="0"/>
            </a:fld>
            <a:endParaRPr altLang="en-US" sz="1200" lang="en-US">
              <a:solidFill>
                <a:srgbClr val="8CCBF7"/>
              </a:solidFill>
              <a:latin typeface="Calibri" pitchFamily="34" charset="0"/>
            </a:endParaRPr>
          </a:p>
        </p:txBody>
      </p:sp>
      <p:sp>
        <p:nvSpPr>
          <p:cNvPr id="1048929"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sz="1200" lang="en-US">
              <a:solidFill>
                <a:srgbClr val="8CCBF7"/>
              </a:solidFill>
              <a:latin typeface="Calibri" pitchFamily="34" charset="0"/>
            </a:endParaRPr>
          </a:p>
        </p:txBody>
      </p:sp>
      <p:sp>
        <p:nvSpPr>
          <p:cNvPr id="1048930"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8CCBF7"/>
                </a:solidFill>
                <a:latin typeface="Calibri" pitchFamily="34" charset="0"/>
              </a:rPr>
              <a:pPr algn="r" eaLnBrk="1" hangingPunct="1" latinLnBrk="1" lvl="0"/>
            </a:fld>
            <a:endParaRPr altLang="en-US" sz="1200" lang="en-US">
              <a:solidFill>
                <a:srgbClr val="8CCBF7"/>
              </a:solidFill>
              <a:latin typeface="Calibri" pitchFamily="34" charset="0"/>
            </a:endParaRPr>
          </a:p>
        </p:txBody>
      </p:sp>
      <p:sp>
        <p:nvSpPr>
          <p:cNvPr id="1048932" name="Espace réservé du contenu 2"/>
          <p:cNvSpPr>
            <a:spLocks noGrp="1"/>
          </p:cNvSpPr>
          <p:nvPr>
            <p:ph idx="1"/>
          </p:nvPr>
        </p:nvSpPr>
        <p:spPr/>
        <p:txBody>
          <a:bodyPr/>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48931" name="Titre 1"/>
          <p:cNvSpPr>
            <a:spLocks noGrp="1"/>
          </p:cNvSpPr>
          <p:nvPr>
            <p:ph type="title"/>
          </p:nvPr>
        </p:nvSpPr>
        <p:spPr/>
        <p:txBody>
          <a:bodyPr/>
          <a:p>
            <a:r>
              <a:rPr lang="fr-FR"/>
              <a:t>Cliquez pour modifier le style du titre</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17" name=""/>
        <p:cNvGrpSpPr/>
        <p:nvPr/>
      </p:nvGrpSpPr>
      <p:grpSpPr>
        <a:xfrm rot="0">
          <a:off x="0" y="0"/>
          <a:ext cx="0" cy="0"/>
          <a:chOff x="0" y="0"/>
          <a:chExt cx="0" cy="0"/>
        </a:xfrm>
      </p:grpSpPr>
      <p:sp>
        <p:nvSpPr>
          <p:cNvPr id="1048737" name=""/>
          <p:cNvSpPr/>
          <p:nvPr/>
        </p:nvSpPr>
        <p:spPr>
          <a:xfrm rot="0">
            <a:off x="0" y="0"/>
            <a:ext cx="9144000" cy="6858000"/>
          </a:xfrm>
          <a:prstGeom prst="rect"/>
          <a:solidFill>
            <a:srgbClr val="FFFFFF"/>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738" name=""/>
          <p:cNvSpPr/>
          <p:nvPr/>
        </p:nvSpPr>
        <p:spPr>
          <a:xfrm rot="0">
            <a:off x="65087" y="69850"/>
            <a:ext cx="9013825" cy="6691312"/>
          </a:xfrm>
          <a:prstGeom prst="roundRect">
            <a:avLst>
              <a:gd name="adj" fmla="val 4931"/>
            </a:avLst>
          </a:prstGeom>
          <a:solidFill>
            <a:srgbClr val="FFFFFF"/>
          </a:solidFill>
          <a:ln w="6350" cap="sq" cmpd="sng">
            <a:solidFill>
              <a:schemeClr val="dk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739" name=""/>
          <p:cNvSpPr/>
          <p:nvPr/>
        </p:nvSpPr>
        <p:spPr>
          <a:xfrm rot="0">
            <a:off x="63500" y="1449387"/>
            <a:ext cx="9020175" cy="1527175"/>
          </a:xfrm>
          <a:prstGeom prst="rect"/>
          <a:solidFill>
            <a:schemeClr val="accent1"/>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740" name=""/>
          <p:cNvSpPr/>
          <p:nvPr/>
        </p:nvSpPr>
        <p:spPr>
          <a:xfrm rot="0">
            <a:off x="63500" y="1397000"/>
            <a:ext cx="9020175" cy="120650"/>
          </a:xfrm>
          <a:prstGeom prst="rect"/>
          <a:solidFill>
            <a:srgbClr val="E6B1AB"/>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741" name=""/>
          <p:cNvSpPr/>
          <p:nvPr/>
        </p:nvSpPr>
        <p:spPr>
          <a:xfrm rot="0">
            <a:off x="63500" y="2976562"/>
            <a:ext cx="9020175" cy="111125"/>
          </a:xfrm>
          <a:prstGeom prst="rect"/>
          <a:solidFill>
            <a:srgbClr val="918485"/>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744"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chemeClr val="lt2"/>
                </a:solidFill>
                <a:latin typeface="Perpetua" pitchFamily="18" charset="0"/>
              </a:rPr>
              <a:t>Your Date Here</a:t>
            </a:r>
          </a:p>
        </p:txBody>
      </p:sp>
      <p:sp>
        <p:nvSpPr>
          <p:cNvPr id="1048745"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chemeClr val="lt2"/>
                </a:solidFill>
                <a:latin typeface="Perpetua" pitchFamily="18" charset="0"/>
              </a:rPr>
              <a:t>Your Footer Here</a:t>
            </a:r>
          </a:p>
        </p:txBody>
      </p:sp>
      <p:sp>
        <p:nvSpPr>
          <p:cNvPr id="1048746"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
        <p:nvSpPr>
          <p:cNvPr id="1048748" name="Titre 7"/>
          <p:cNvSpPr>
            <a:spLocks noGrp="1"/>
          </p:cNvSpPr>
          <p:nvPr>
            <p:ph type="ctrTitle"/>
          </p:nvPr>
        </p:nvSpPr>
        <p:spPr>
          <a:xfrm>
            <a:off x="457200" y="1505930"/>
            <a:ext cx="8229600" cy="1470025"/>
          </a:xfrm>
        </p:spPr>
        <p:txBody>
          <a:bodyPr anchor="ctr"/>
          <a:lstStyle>
            <a:lvl1pPr algn="ctr">
              <a:defRPr dirty="0" lang="en-US">
                <a:solidFill>
                  <a:srgbClr val="FFFFFF"/>
                </a:solidFill>
              </a:defRPr>
            </a:lvl1pPr>
          </a:lstStyle>
          <a:p>
            <a:r>
              <a:rPr lang="fr-FR" smtClean="0"/>
              <a:t>Modifiez le style du titre</a:t>
            </a:r>
            <a:endParaRPr lang="en-US"/>
          </a:p>
        </p:txBody>
      </p:sp>
      <p:sp>
        <p:nvSpPr>
          <p:cNvPr id="1048747" name="Sous-titre 8"/>
          <p:cNvSpPr>
            <a:spLocks noGrp="1"/>
          </p:cNvSpPr>
          <p:nvPr>
            <p:ph type="subTitle" idx="1"/>
          </p:nvPr>
        </p:nvSpPr>
        <p:spPr>
          <a:xfrm>
            <a:off x="1295400" y="3200400"/>
            <a:ext cx="6400800" cy="1600200"/>
          </a:xfrm>
        </p:spPr>
        <p:txBody>
          <a:bodyPr/>
          <a:lstStyle>
            <a:lvl1pPr algn="ctr" indent="0" marL="0">
              <a:buNone/>
              <a:defRPr sz="2600">
                <a:solidFill>
                  <a:schemeClr val="tx2"/>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lang="fr-FR" smtClean="0"/>
              <a:t>Modifiez le style des sous-titres du masque</a:t>
            </a:r>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85" name=""/>
        <p:cNvGrpSpPr/>
        <p:nvPr/>
      </p:nvGrpSpPr>
      <p:grpSpPr>
        <a:xfrm rot="0">
          <a:off x="0" y="0"/>
          <a:ext cx="0" cy="0"/>
          <a:chOff x="0" y="0"/>
          <a:chExt cx="0" cy="0"/>
        </a:xfrm>
      </p:grpSpPr>
      <p:sp>
        <p:nvSpPr>
          <p:cNvPr id="1048914"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fld id="{566ABCEB-ACFC-4714-9973-3DA970169C29}" type="datetime1">
              <a:rPr altLang="en-US" sz="1400" lang="en-US">
                <a:solidFill>
                  <a:schemeClr val="lt2"/>
                </a:solidFill>
                <a:latin typeface="Perpetua" pitchFamily="18" charset="0"/>
              </a:rPr>
              <a:pPr algn="r" eaLnBrk="1" hangingPunct="1" latinLnBrk="1" lvl="0"/>
            </a:fld>
            <a:endParaRPr altLang="en-US" sz="1400" lang="en-US">
              <a:solidFill>
                <a:schemeClr val="lt2"/>
              </a:solidFill>
              <a:latin typeface="Perpetua" pitchFamily="18" charset="0"/>
            </a:endParaRPr>
          </a:p>
        </p:txBody>
      </p:sp>
      <p:sp>
        <p:nvSpPr>
          <p:cNvPr id="1048915"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endParaRPr altLang="en-US" sz="1400" lang="en-US">
              <a:solidFill>
                <a:schemeClr val="lt2"/>
              </a:solidFill>
              <a:latin typeface="Perpetua" pitchFamily="18" charset="0"/>
            </a:endParaRPr>
          </a:p>
        </p:txBody>
      </p:sp>
      <p:sp>
        <p:nvSpPr>
          <p:cNvPr id="1048916"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
        <p:nvSpPr>
          <p:cNvPr id="1048918" name="Espace réservé du contenu 7"/>
          <p:cNvSpPr>
            <a:spLocks noGrp="1"/>
          </p:cNvSpPr>
          <p:nvPr>
            <p:ph sz="quarter" idx="1"/>
          </p:nvPr>
        </p:nvSpPr>
        <p:spPr>
          <a:xfrm>
            <a:off x="914400" y="1447800"/>
            <a:ext cx="7772400" cy="4572000"/>
          </a:xfrm>
        </p:spPr>
        <p:txBody>
          <a:bodyPr/>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48917" name="Titre 1"/>
          <p:cNvSpPr>
            <a:spLocks noGrp="1"/>
          </p:cNvSpPr>
          <p:nvPr>
            <p:ph type="title"/>
          </p:nvPr>
        </p:nvSpPr>
        <p:spPr/>
        <p:txBody>
          <a:bodyPr/>
          <a:p>
            <a:r>
              <a:rPr lang="fr-FR" smtClean="0"/>
              <a:t>Modifiez le style du titre</a:t>
            </a:r>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29" name=""/>
        <p:cNvGrpSpPr/>
        <p:nvPr/>
      </p:nvGrpSpPr>
      <p:grpSpPr>
        <a:xfrm rot="0">
          <a:off x="0" y="0"/>
          <a:ext cx="0" cy="0"/>
          <a:chOff x="0" y="0"/>
          <a:chExt cx="0" cy="0"/>
        </a:xfrm>
      </p:grpSpPr>
      <p:sp>
        <p:nvSpPr>
          <p:cNvPr id="1048773" name=""/>
          <p:cNvSpPr/>
          <p:nvPr/>
        </p:nvSpPr>
        <p:spPr>
          <a:xfrm rot="0">
            <a:off x="0" y="0"/>
            <a:ext cx="9144000" cy="6858000"/>
          </a:xfrm>
          <a:prstGeom prst="rect"/>
          <a:solidFill>
            <a:srgbClr val="FFFFFF"/>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grpSp>
        <p:nvGrpSpPr>
          <p:cNvPr id="130" name=""/>
          <p:cNvGrpSpPr/>
          <p:nvPr/>
        </p:nvGrpSpPr>
        <p:grpSpPr>
          <a:xfrm rot="0">
            <a:off x="60325" y="60325"/>
            <a:ext cx="9028112" cy="6711950"/>
            <a:chOff x="38" y="38"/>
            <a:chExt cx="5687" cy="4228"/>
          </a:xfrm>
        </p:grpSpPr>
        <p:pic>
          <p:nvPicPr>
            <p:cNvPr id="2097176" name=""/>
            <p:cNvPicPr>
              <a:picLocks/>
            </p:cNvPicPr>
            <p:nvPr/>
          </p:nvPicPr>
          <p:blipFill>
            <a:blip xmlns:r="http://schemas.openxmlformats.org/officeDocument/2006/relationships" r:embed="rId1"/>
            <a:srcRect l="0" t="0" r="0" b="0"/>
            <a:stretch>
              <a:fillRect/>
            </a:stretch>
          </p:blipFill>
          <p:spPr>
            <a:xfrm rot="0">
              <a:off x="38" y="38"/>
              <a:ext cx="5687" cy="4228"/>
            </a:xfrm>
            <a:prstGeom prst="rect"/>
            <a:noFill/>
            <a:ln>
              <a:noFill/>
            </a:ln>
          </p:spPr>
        </p:pic>
        <p:sp>
          <p:nvSpPr>
            <p:cNvPr id="1048774" name=""/>
            <p:cNvSpPr txBox="1"/>
            <p:nvPr/>
          </p:nvSpPr>
          <p:spPr>
            <a:xfrm rot="0">
              <a:off x="102" y="105"/>
              <a:ext cx="5556" cy="4094"/>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grpSp>
      <p:sp>
        <p:nvSpPr>
          <p:cNvPr id="1048775" name=""/>
          <p:cNvSpPr/>
          <p:nvPr/>
        </p:nvSpPr>
        <p:spPr>
          <a:xfrm rot="0" flipV="1">
            <a:off x="69850" y="2376487"/>
            <a:ext cx="9013825" cy="92075"/>
          </a:xfrm>
          <a:prstGeom prst="rect"/>
          <a:solidFill>
            <a:schemeClr val="accent1"/>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776" name=""/>
          <p:cNvSpPr/>
          <p:nvPr/>
        </p:nvSpPr>
        <p:spPr>
          <a:xfrm rot="0">
            <a:off x="69850" y="2341562"/>
            <a:ext cx="9013825" cy="46037"/>
          </a:xfrm>
          <a:prstGeom prst="rect"/>
          <a:solidFill>
            <a:srgbClr val="E6B1AB"/>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777" name=""/>
          <p:cNvSpPr/>
          <p:nvPr/>
        </p:nvSpPr>
        <p:spPr>
          <a:xfrm rot="0">
            <a:off x="68262" y="2468562"/>
            <a:ext cx="9015412" cy="46037"/>
          </a:xfrm>
          <a:prstGeom prst="rect"/>
          <a:solidFill>
            <a:srgbClr val="918485"/>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780"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chemeClr val="lt2"/>
                </a:solidFill>
                <a:latin typeface="Perpetua" pitchFamily="18" charset="0"/>
              </a:rPr>
              <a:t>Your Date Here</a:t>
            </a:r>
          </a:p>
        </p:txBody>
      </p:sp>
      <p:sp>
        <p:nvSpPr>
          <p:cNvPr id="1048781" name=""/>
          <p:cNvSpPr/>
          <p:nvPr>
            <p:ph type="ftr" sz="quarter" idx="3"/>
          </p:nvPr>
        </p:nvSpPr>
        <p:spPr>
          <a:xfrm rot="0">
            <a:off x="800100" y="6172200"/>
            <a:ext cx="40005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chemeClr val="lt2"/>
                </a:solidFill>
                <a:latin typeface="Perpetua" pitchFamily="18" charset="0"/>
              </a:rPr>
              <a:t>Your Footer Here</a:t>
            </a:r>
          </a:p>
        </p:txBody>
      </p:sp>
      <p:sp>
        <p:nvSpPr>
          <p:cNvPr id="1048782" name=""/>
          <p:cNvSpPr/>
          <p:nvPr>
            <p:ph type="sldNum" sz="quarter" idx="4"/>
          </p:nvPr>
        </p:nvSpPr>
        <p:spPr>
          <a:xfrm rot="0">
            <a:off x="146050" y="6208712"/>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
        <p:nvSpPr>
          <p:cNvPr id="1048784" name="Espace réservé du texte 2"/>
          <p:cNvSpPr>
            <a:spLocks noGrp="1"/>
          </p:cNvSpPr>
          <p:nvPr>
            <p:ph type="body" idx="1"/>
          </p:nvPr>
        </p:nvSpPr>
        <p:spPr>
          <a:xfrm>
            <a:off x="722313" y="2547938"/>
            <a:ext cx="7772400" cy="1338262"/>
          </a:xfrm>
        </p:spPr>
        <p:txBody>
          <a:bodyPr/>
          <a:lstStyle>
            <a:lvl1pPr indent="0" marL="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Modifiez les styles du texte du masque</a:t>
            </a:r>
          </a:p>
        </p:txBody>
      </p:sp>
      <p:sp>
        <p:nvSpPr>
          <p:cNvPr id="1048783" name="Titre 1"/>
          <p:cNvSpPr>
            <a:spLocks noGrp="1"/>
          </p:cNvSpPr>
          <p:nvPr>
            <p:ph type="title"/>
          </p:nvPr>
        </p:nvSpPr>
        <p:spPr>
          <a:xfrm>
            <a:off x="722313" y="952500"/>
            <a:ext cx="7772400" cy="1362075"/>
          </a:xfrm>
        </p:spPr>
        <p:txBody>
          <a:bodyPr/>
          <a:lstStyle>
            <a:lvl1pPr algn="l">
              <a:buNone/>
              <a:defRPr b="0" cap="none" sz="4000"/>
            </a:lvl1pPr>
          </a:lstStyle>
          <a:p>
            <a:r>
              <a:rPr lang="fr-FR" smtClean="0"/>
              <a:t>Modifiez le style du titre</a:t>
            </a:r>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11" name=""/>
        <p:cNvGrpSpPr/>
        <p:nvPr/>
      </p:nvGrpSpPr>
      <p:grpSpPr>
        <a:xfrm rot="0">
          <a:off x="0" y="0"/>
          <a:ext cx="0" cy="0"/>
          <a:chOff x="0" y="0"/>
          <a:chExt cx="0" cy="0"/>
        </a:xfrm>
      </p:grpSpPr>
      <p:sp>
        <p:nvSpPr>
          <p:cNvPr id="1048726"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chemeClr val="lt2"/>
                </a:solidFill>
                <a:latin typeface="Perpetua" pitchFamily="18" charset="0"/>
              </a:rPr>
              <a:t>Your Date Here</a:t>
            </a:r>
          </a:p>
        </p:txBody>
      </p:sp>
      <p:sp>
        <p:nvSpPr>
          <p:cNvPr id="1048727"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chemeClr val="lt2"/>
                </a:solidFill>
                <a:latin typeface="Perpetua" pitchFamily="18" charset="0"/>
              </a:rPr>
              <a:t>Your Footer Here</a:t>
            </a:r>
          </a:p>
        </p:txBody>
      </p:sp>
      <p:sp>
        <p:nvSpPr>
          <p:cNvPr id="1048728"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
        <p:nvSpPr>
          <p:cNvPr id="1048731" name="Espace réservé du contenu 10"/>
          <p:cNvSpPr>
            <a:spLocks noGrp="1"/>
          </p:cNvSpPr>
          <p:nvPr>
            <p:ph sz="quarter" idx="2"/>
          </p:nvPr>
        </p:nvSpPr>
        <p:spPr>
          <a:xfrm>
            <a:off x="4933950" y="1447800"/>
            <a:ext cx="3749040" cy="4572000"/>
          </a:xfrm>
        </p:spPr>
        <p:txBody>
          <a:bodyPr/>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48730" name="Espace réservé du contenu 8"/>
          <p:cNvSpPr>
            <a:spLocks noGrp="1"/>
          </p:cNvSpPr>
          <p:nvPr>
            <p:ph sz="quarter" idx="1"/>
          </p:nvPr>
        </p:nvSpPr>
        <p:spPr>
          <a:xfrm>
            <a:off x="914400" y="1447800"/>
            <a:ext cx="3749040" cy="4572000"/>
          </a:xfrm>
        </p:spPr>
        <p:txBody>
          <a:bodyPr/>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48729" name="Titre 1"/>
          <p:cNvSpPr>
            <a:spLocks noGrp="1"/>
          </p:cNvSpPr>
          <p:nvPr>
            <p:ph type="title"/>
          </p:nvPr>
        </p:nvSpPr>
        <p:spPr/>
        <p:txBody>
          <a:bodyPr/>
          <a:p>
            <a:r>
              <a:rPr lang="fr-FR" smtClean="0"/>
              <a:t>Modifiez le style du titre</a:t>
            </a:r>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57" name=""/>
        <p:cNvGrpSpPr/>
        <p:nvPr/>
      </p:nvGrpSpPr>
      <p:grpSpPr>
        <a:xfrm rot="0">
          <a:off x="0" y="0"/>
          <a:ext cx="0" cy="0"/>
          <a:chOff x="0" y="0"/>
          <a:chExt cx="0" cy="0"/>
        </a:xfrm>
      </p:grpSpPr>
      <p:sp>
        <p:nvSpPr>
          <p:cNvPr id="1048851"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chemeClr val="lt2"/>
                </a:solidFill>
                <a:latin typeface="Perpetua" pitchFamily="18" charset="0"/>
              </a:rPr>
              <a:t>Your Date Here</a:t>
            </a:r>
          </a:p>
        </p:txBody>
      </p:sp>
      <p:sp>
        <p:nvSpPr>
          <p:cNvPr id="1048852"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chemeClr val="lt2"/>
                </a:solidFill>
                <a:latin typeface="Perpetua" pitchFamily="18" charset="0"/>
              </a:rPr>
              <a:t>Your Footer Here</a:t>
            </a:r>
          </a:p>
        </p:txBody>
      </p:sp>
      <p:sp>
        <p:nvSpPr>
          <p:cNvPr id="1048853"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
        <p:nvSpPr>
          <p:cNvPr id="1048858" name="Espace réservé du contenu 12"/>
          <p:cNvSpPr>
            <a:spLocks noGrp="1"/>
          </p:cNvSpPr>
          <p:nvPr>
            <p:ph sz="half" idx="4"/>
          </p:nvPr>
        </p:nvSpPr>
        <p:spPr>
          <a:xfrm>
            <a:off x="4953000" y="2247900"/>
            <a:ext cx="3733800" cy="3886200"/>
          </a:xfrm>
        </p:spPr>
        <p:txBody>
          <a:bodyPr/>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48857" name="Espace réservé du contenu 10"/>
          <p:cNvSpPr>
            <a:spLocks noGrp="1"/>
          </p:cNvSpPr>
          <p:nvPr>
            <p:ph sz="half" idx="2"/>
          </p:nvPr>
        </p:nvSpPr>
        <p:spPr>
          <a:xfrm>
            <a:off x="914400" y="2247900"/>
            <a:ext cx="3733800" cy="3886200"/>
          </a:xfrm>
        </p:spPr>
        <p:txBody>
          <a:bodyPr/>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48856" name="Espace réservé du texte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indent="0" marL="0">
              <a:buNone/>
              <a:defRPr b="1" sz="2400">
                <a:solidFill>
                  <a:schemeClr val="accent1"/>
                </a:solidFill>
                <a:latin typeface="+mj-lt"/>
                <a:ea typeface="+mj-ea"/>
                <a:cs typeface="+mj-cs"/>
              </a:defRPr>
            </a:lvl1pPr>
            <a:lvl2pPr>
              <a:buNone/>
              <a:defRPr b="1" sz="2000"/>
            </a:lvl2pPr>
            <a:lvl3pPr>
              <a:buNone/>
              <a:defRPr b="1" sz="1800"/>
            </a:lvl3pPr>
            <a:lvl4pPr>
              <a:buNone/>
              <a:defRPr b="1" sz="1600"/>
            </a:lvl4pPr>
            <a:lvl5pPr>
              <a:buNone/>
              <a:defRPr b="1" sz="1600"/>
            </a:lvl5pPr>
          </a:lstStyle>
          <a:p>
            <a:pPr lvl="0"/>
            <a:r>
              <a:rPr lang="fr-FR" smtClean="0"/>
              <a:t>Modifiez les styles du texte du masque</a:t>
            </a:r>
          </a:p>
        </p:txBody>
      </p:sp>
      <p:sp>
        <p:nvSpPr>
          <p:cNvPr id="1048855" name="Espace réservé du texte 2"/>
          <p:cNvSpPr>
            <a:spLocks noGrp="1"/>
          </p:cNvSpPr>
          <p:nvPr>
            <p:ph type="body" idx="1"/>
          </p:nvPr>
        </p:nvSpPr>
        <p:spPr>
          <a:xfrm>
            <a:off x="914400" y="1447800"/>
            <a:ext cx="3733800" cy="762000"/>
          </a:xfrm>
          <a:noFill/>
          <a:ln w="12700" cap="sq" cmpd="sng" algn="ctr">
            <a:noFill/>
            <a:prstDash val="solid"/>
          </a:ln>
        </p:spPr>
        <p:txBody>
          <a:bodyPr anchor="b">
            <a:noAutofit/>
          </a:bodyPr>
          <a:lstStyle>
            <a:lvl1pPr indent="0" marL="0">
              <a:buNone/>
              <a:defRPr b="1" sz="2400">
                <a:solidFill>
                  <a:schemeClr val="accent1"/>
                </a:solidFill>
                <a:latin typeface="+mj-lt"/>
                <a:ea typeface="+mj-ea"/>
                <a:cs typeface="+mj-cs"/>
              </a:defRPr>
            </a:lvl1pPr>
            <a:lvl2pPr>
              <a:buNone/>
              <a:defRPr b="1" sz="2000"/>
            </a:lvl2pPr>
            <a:lvl3pPr>
              <a:buNone/>
              <a:defRPr b="1" sz="1800"/>
            </a:lvl3pPr>
            <a:lvl4pPr>
              <a:buNone/>
              <a:defRPr b="1" sz="1600"/>
            </a:lvl4pPr>
            <a:lvl5pPr>
              <a:buNone/>
              <a:defRPr b="1" sz="1600"/>
            </a:lvl5pPr>
          </a:lstStyle>
          <a:p>
            <a:pPr lvl="0"/>
            <a:r>
              <a:rPr lang="fr-FR" smtClean="0"/>
              <a:t>Modifiez les styles du texte du masque</a:t>
            </a:r>
          </a:p>
        </p:txBody>
      </p:sp>
      <p:sp>
        <p:nvSpPr>
          <p:cNvPr id="1048854" name="Titre 1"/>
          <p:cNvSpPr>
            <a:spLocks noGrp="1"/>
          </p:cNvSpPr>
          <p:nvPr>
            <p:ph type="title"/>
          </p:nvPr>
        </p:nvSpPr>
        <p:spPr>
          <a:xfrm>
            <a:off x="914400" y="273050"/>
            <a:ext cx="7772400" cy="1143000"/>
          </a:xfrm>
        </p:spPr>
        <p:txBody>
          <a:bodyPr/>
          <a:p>
            <a:r>
              <a:rPr lang="fr-FR" smtClean="0"/>
              <a:t>Modifiez le style du titre</a:t>
            </a:r>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76" name=""/>
        <p:cNvGrpSpPr/>
        <p:nvPr/>
      </p:nvGrpSpPr>
      <p:grpSpPr>
        <a:xfrm rot="0">
          <a:off x="0" y="0"/>
          <a:ext cx="0" cy="0"/>
          <a:chOff x="0" y="0"/>
          <a:chExt cx="0" cy="0"/>
        </a:xfrm>
      </p:grpSpPr>
      <p:sp>
        <p:nvSpPr>
          <p:cNvPr id="1048895"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chemeClr val="lt2"/>
                </a:solidFill>
                <a:latin typeface="Perpetua" pitchFamily="18" charset="0"/>
              </a:rPr>
              <a:t>Your Date Here</a:t>
            </a:r>
          </a:p>
        </p:txBody>
      </p:sp>
      <p:sp>
        <p:nvSpPr>
          <p:cNvPr id="1048896"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chemeClr val="lt2"/>
                </a:solidFill>
                <a:latin typeface="Perpetua" pitchFamily="18" charset="0"/>
              </a:rPr>
              <a:t>Your Footer Here</a:t>
            </a:r>
          </a:p>
        </p:txBody>
      </p:sp>
      <p:sp>
        <p:nvSpPr>
          <p:cNvPr id="1048897"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
        <p:nvSpPr>
          <p:cNvPr id="1048898" name="Titre 1"/>
          <p:cNvSpPr>
            <a:spLocks noGrp="1"/>
          </p:cNvSpPr>
          <p:nvPr>
            <p:ph type="title"/>
          </p:nvPr>
        </p:nvSpPr>
        <p:spPr/>
        <p:txBody>
          <a:bodyPr/>
          <a:p>
            <a:r>
              <a:rPr lang="fr-FR" smtClean="0"/>
              <a:t>Modifiez le style du titre</a:t>
            </a:r>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14" name=""/>
        <p:cNvGrpSpPr/>
        <p:nvPr/>
      </p:nvGrpSpPr>
      <p:grpSpPr>
        <a:xfrm rot="0">
          <a:off x="0" y="0"/>
          <a:ext cx="0" cy="0"/>
          <a:chOff x="0" y="0"/>
          <a:chExt cx="0" cy="0"/>
        </a:xfrm>
      </p:grpSpPr>
      <p:sp>
        <p:nvSpPr>
          <p:cNvPr id="1048734"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chemeClr val="lt2"/>
                </a:solidFill>
                <a:latin typeface="Perpetua" pitchFamily="18" charset="0"/>
              </a:rPr>
              <a:t>Your Date Here</a:t>
            </a:r>
          </a:p>
        </p:txBody>
      </p:sp>
      <p:sp>
        <p:nvSpPr>
          <p:cNvPr id="1048735"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chemeClr val="lt2"/>
                </a:solidFill>
                <a:latin typeface="Perpetua" pitchFamily="18" charset="0"/>
              </a:rPr>
              <a:t>Your Footer Here</a:t>
            </a:r>
          </a:p>
        </p:txBody>
      </p:sp>
      <p:sp>
        <p:nvSpPr>
          <p:cNvPr id="1048736"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01" name=""/>
        <p:cNvGrpSpPr/>
        <p:nvPr/>
      </p:nvGrpSpPr>
      <p:grpSpPr>
        <a:xfrm rot="0">
          <a:off x="0" y="0"/>
          <a:ext cx="0" cy="0"/>
          <a:chOff x="0" y="0"/>
          <a:chExt cx="0" cy="0"/>
        </a:xfrm>
      </p:grpSpPr>
      <p:sp>
        <p:nvSpPr>
          <p:cNvPr id="1048694" name=""/>
          <p:cNvSpPr/>
          <p:nvPr/>
        </p:nvSpPr>
        <p:spPr>
          <a:xfrm rot="0">
            <a:off x="0" y="0"/>
            <a:ext cx="9144000" cy="6858000"/>
          </a:xfrm>
          <a:prstGeom prst="rect"/>
          <a:solidFill>
            <a:srgbClr val="FFFFFF"/>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695" name=""/>
          <p:cNvSpPr/>
          <p:nvPr/>
        </p:nvSpPr>
        <p:spPr>
          <a:xfrm rot="0">
            <a:off x="63500" y="69850"/>
            <a:ext cx="9013825" cy="6692900"/>
          </a:xfrm>
          <a:prstGeom prst="roundRect">
            <a:avLst>
              <a:gd name="adj" fmla="val 4931"/>
            </a:avLst>
          </a:prstGeom>
          <a:solidFill>
            <a:srgbClr val="FFFFFF"/>
          </a:solidFill>
          <a:ln w="6350" cap="sq" cmpd="sng">
            <a:solidFill>
              <a:schemeClr val="dk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698"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chemeClr val="lt2"/>
                </a:solidFill>
                <a:latin typeface="Perpetua" pitchFamily="18" charset="0"/>
              </a:rPr>
              <a:t>Your Date Here</a:t>
            </a:r>
          </a:p>
        </p:txBody>
      </p:sp>
      <p:sp>
        <p:nvSpPr>
          <p:cNvPr id="1048699"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chemeClr val="lt2"/>
                </a:solidFill>
                <a:latin typeface="Perpetua" pitchFamily="18" charset="0"/>
              </a:rPr>
              <a:t>Your Footer Here</a:t>
            </a:r>
          </a:p>
        </p:txBody>
      </p:sp>
      <p:sp>
        <p:nvSpPr>
          <p:cNvPr id="1048700"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
        <p:nvSpPr>
          <p:cNvPr id="1048703" name="Espace réservé du contenu 10"/>
          <p:cNvSpPr>
            <a:spLocks noGrp="1"/>
          </p:cNvSpPr>
          <p:nvPr>
            <p:ph sz="quarter" idx="1"/>
          </p:nvPr>
        </p:nvSpPr>
        <p:spPr>
          <a:xfrm>
            <a:off x="2971800" y="1600200"/>
            <a:ext cx="5715000" cy="4495800"/>
          </a:xfrm>
        </p:spPr>
        <p:txBody>
          <a:bodyPr/>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48702" name="Espace réservé du texte 2"/>
          <p:cNvSpPr>
            <a:spLocks noGrp="1"/>
          </p:cNvSpPr>
          <p:nvPr>
            <p:ph type="body" idx="2"/>
          </p:nvPr>
        </p:nvSpPr>
        <p:spPr>
          <a:xfrm>
            <a:off x="914400" y="1600200"/>
            <a:ext cx="1905000" cy="4495800"/>
          </a:xfrm>
        </p:spPr>
        <p:txBody>
          <a:bodyPr/>
          <a:lstStyle>
            <a:lvl1pPr indent="0" marL="0">
              <a:buNone/>
              <a:defRPr sz="1800"/>
            </a:lvl1pPr>
            <a:lvl2pPr>
              <a:buNone/>
              <a:defRPr sz="1200"/>
            </a:lvl2pPr>
            <a:lvl3pPr>
              <a:buNone/>
              <a:defRPr sz="1000"/>
            </a:lvl3pPr>
            <a:lvl4pPr>
              <a:buNone/>
              <a:defRPr sz="900"/>
            </a:lvl4pPr>
            <a:lvl5pPr>
              <a:buNone/>
              <a:defRPr sz="900"/>
            </a:lvl5pPr>
          </a:lstStyle>
          <a:p>
            <a:pPr lvl="0"/>
            <a:r>
              <a:rPr lang="fr-FR" smtClean="0"/>
              <a:t>Modifiez les styles du texte du masque</a:t>
            </a:r>
          </a:p>
        </p:txBody>
      </p:sp>
      <p:sp>
        <p:nvSpPr>
          <p:cNvPr id="1048701" name="Titre 1"/>
          <p:cNvSpPr>
            <a:spLocks noGrp="1"/>
          </p:cNvSpPr>
          <p:nvPr>
            <p:ph type="title"/>
          </p:nvPr>
        </p:nvSpPr>
        <p:spPr>
          <a:xfrm>
            <a:off x="914400" y="273050"/>
            <a:ext cx="7772400" cy="1143000"/>
          </a:xfrm>
        </p:spPr>
        <p:txBody>
          <a:bodyPr/>
          <a:lstStyle>
            <a:lvl1pPr algn="l">
              <a:buNone/>
              <a:defRPr b="0" sz="4000"/>
            </a:lvl1pPr>
          </a:lstStyle>
          <a:p>
            <a:r>
              <a:rPr lang="fr-FR" smtClean="0"/>
              <a:t>Modifiez le style du titre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94" name=""/>
        <p:cNvGrpSpPr/>
        <p:nvPr/>
      </p:nvGrpSpPr>
      <p:grpSpPr>
        <a:xfrm rot="0">
          <a:off x="0" y="0"/>
          <a:ext cx="0" cy="0"/>
          <a:chOff x="0" y="0"/>
          <a:chExt cx="0" cy="0"/>
        </a:xfrm>
      </p:grpSpPr>
      <p:sp>
        <p:nvSpPr>
          <p:cNvPr id="1048933" name=""/>
          <p:cNvSpPr/>
          <p:nvPr/>
        </p:nvSpPr>
        <p:spPr>
          <a:xfrm rot="0">
            <a:off x="3500437" y="0"/>
            <a:ext cx="5643562" cy="6858000"/>
          </a:xfrm>
          <a:custGeom>
            <a:avLst/>
            <a:gdLst>
              <a:gd name="l" fmla="*/ 0 w 7525108"/>
              <a:gd name="t" fmla="*/ 0 h 6858007"/>
              <a:gd name="r" fmla="*/ 7525108 w 7525108"/>
              <a:gd name="b" fmla="*/ 6858007 h 6858007"/>
            </a:gdLst>
            <a:ahLst/>
            <a:rect l="l" t="t" r="r" b="b"/>
            <a:pathLst>
              <a:path w="7525108" h="6858007">
                <a:moveTo>
                  <a:pt x="4050972" y="6845233"/>
                </a:moveTo>
                <a:lnTo>
                  <a:pt x="4075007" y="6851788"/>
                </a:lnTo>
                <a:lnTo>
                  <a:pt x="4081226" y="6858007"/>
                </a:lnTo>
                <a:lnTo>
                  <a:pt x="4022903" y="6858007"/>
                </a:lnTo>
                <a:lnTo>
                  <a:pt x="4029122" y="6851788"/>
                </a:lnTo>
                <a:close/>
                <a:moveTo>
                  <a:pt x="2270205" y="6838679"/>
                </a:moveTo>
                <a:lnTo>
                  <a:pt x="2276760" y="6840864"/>
                </a:lnTo>
                <a:lnTo>
                  <a:pt x="2281130" y="6843049"/>
                </a:lnTo>
                <a:lnTo>
                  <a:pt x="2285500" y="6849604"/>
                </a:lnTo>
                <a:lnTo>
                  <a:pt x="2285500" y="6853974"/>
                </a:lnTo>
                <a:lnTo>
                  <a:pt x="2285500" y="6858007"/>
                </a:lnTo>
                <a:lnTo>
                  <a:pt x="2252724" y="6858007"/>
                </a:lnTo>
                <a:lnTo>
                  <a:pt x="2252724" y="6853974"/>
                </a:lnTo>
                <a:lnTo>
                  <a:pt x="2252724" y="6849604"/>
                </a:lnTo>
                <a:lnTo>
                  <a:pt x="2259279" y="6843049"/>
                </a:lnTo>
                <a:lnTo>
                  <a:pt x="2263650" y="6840864"/>
                </a:lnTo>
                <a:close/>
                <a:moveTo>
                  <a:pt x="7455188" y="6827754"/>
                </a:moveTo>
                <a:lnTo>
                  <a:pt x="7485778" y="6834309"/>
                </a:lnTo>
                <a:lnTo>
                  <a:pt x="7511998" y="6849604"/>
                </a:lnTo>
                <a:lnTo>
                  <a:pt x="7517040" y="6858007"/>
                </a:lnTo>
                <a:lnTo>
                  <a:pt x="7392776" y="6858007"/>
                </a:lnTo>
                <a:lnTo>
                  <a:pt x="7398378" y="6849604"/>
                </a:lnTo>
                <a:lnTo>
                  <a:pt x="7424598" y="6834309"/>
                </a:lnTo>
                <a:close/>
                <a:moveTo>
                  <a:pt x="6985416" y="6797164"/>
                </a:moveTo>
                <a:lnTo>
                  <a:pt x="7018191" y="6803719"/>
                </a:lnTo>
                <a:lnTo>
                  <a:pt x="7040041" y="6819014"/>
                </a:lnTo>
                <a:lnTo>
                  <a:pt x="7059706" y="6845234"/>
                </a:lnTo>
                <a:lnTo>
                  <a:pt x="7061531" y="6858007"/>
                </a:lnTo>
                <a:lnTo>
                  <a:pt x="6912759" y="6858007"/>
                </a:lnTo>
                <a:lnTo>
                  <a:pt x="6915496" y="6845234"/>
                </a:lnTo>
                <a:lnTo>
                  <a:pt x="6930791" y="6819014"/>
                </a:lnTo>
                <a:lnTo>
                  <a:pt x="6957011" y="6803719"/>
                </a:lnTo>
                <a:close/>
                <a:moveTo>
                  <a:pt x="3325555" y="6749094"/>
                </a:moveTo>
                <a:lnTo>
                  <a:pt x="3334295" y="6749094"/>
                </a:lnTo>
                <a:lnTo>
                  <a:pt x="3343035" y="6749094"/>
                </a:lnTo>
                <a:lnTo>
                  <a:pt x="3351775" y="6753464"/>
                </a:lnTo>
                <a:lnTo>
                  <a:pt x="3358330" y="6760019"/>
                </a:lnTo>
                <a:lnTo>
                  <a:pt x="3362700" y="6766574"/>
                </a:lnTo>
                <a:lnTo>
                  <a:pt x="3364885" y="6777499"/>
                </a:lnTo>
                <a:lnTo>
                  <a:pt x="3362700" y="6788424"/>
                </a:lnTo>
                <a:lnTo>
                  <a:pt x="3358330" y="6794979"/>
                </a:lnTo>
                <a:lnTo>
                  <a:pt x="3351775" y="6801534"/>
                </a:lnTo>
                <a:lnTo>
                  <a:pt x="3343035" y="6805904"/>
                </a:lnTo>
                <a:lnTo>
                  <a:pt x="3334295" y="6805904"/>
                </a:lnTo>
                <a:lnTo>
                  <a:pt x="3325555" y="6805904"/>
                </a:lnTo>
                <a:lnTo>
                  <a:pt x="3316815" y="6801534"/>
                </a:lnTo>
                <a:lnTo>
                  <a:pt x="3310260" y="6794979"/>
                </a:lnTo>
                <a:lnTo>
                  <a:pt x="3308075" y="6788424"/>
                </a:lnTo>
                <a:lnTo>
                  <a:pt x="3303705" y="6777499"/>
                </a:lnTo>
                <a:lnTo>
                  <a:pt x="3308075" y="6766574"/>
                </a:lnTo>
                <a:lnTo>
                  <a:pt x="3310260" y="6760019"/>
                </a:lnTo>
                <a:lnTo>
                  <a:pt x="3316815" y="6753464"/>
                </a:lnTo>
                <a:close/>
                <a:moveTo>
                  <a:pt x="6526566" y="6707580"/>
                </a:moveTo>
                <a:lnTo>
                  <a:pt x="6557156" y="6714135"/>
                </a:lnTo>
                <a:lnTo>
                  <a:pt x="6579006" y="6731615"/>
                </a:lnTo>
                <a:lnTo>
                  <a:pt x="6594301" y="6753465"/>
                </a:lnTo>
                <a:lnTo>
                  <a:pt x="6603041" y="6784055"/>
                </a:lnTo>
                <a:lnTo>
                  <a:pt x="6594301" y="6812460"/>
                </a:lnTo>
                <a:lnTo>
                  <a:pt x="6579006" y="6836494"/>
                </a:lnTo>
                <a:lnTo>
                  <a:pt x="6557156" y="6851789"/>
                </a:lnTo>
                <a:lnTo>
                  <a:pt x="6528138" y="6858007"/>
                </a:lnTo>
                <a:lnTo>
                  <a:pt x="6524993" y="6858007"/>
                </a:lnTo>
                <a:lnTo>
                  <a:pt x="6495977" y="6851789"/>
                </a:lnTo>
                <a:lnTo>
                  <a:pt x="6474127" y="6836494"/>
                </a:lnTo>
                <a:lnTo>
                  <a:pt x="6458832" y="6812460"/>
                </a:lnTo>
                <a:lnTo>
                  <a:pt x="6450092" y="6784055"/>
                </a:lnTo>
                <a:lnTo>
                  <a:pt x="6458832" y="6753465"/>
                </a:lnTo>
                <a:lnTo>
                  <a:pt x="6474127" y="6731615"/>
                </a:lnTo>
                <a:lnTo>
                  <a:pt x="6495977" y="6714135"/>
                </a:lnTo>
                <a:close/>
                <a:moveTo>
                  <a:pt x="1625633" y="6670434"/>
                </a:moveTo>
                <a:lnTo>
                  <a:pt x="1632188" y="6670434"/>
                </a:lnTo>
                <a:lnTo>
                  <a:pt x="1636557" y="6670434"/>
                </a:lnTo>
                <a:lnTo>
                  <a:pt x="1640927" y="6676989"/>
                </a:lnTo>
                <a:lnTo>
                  <a:pt x="1643112" y="6683544"/>
                </a:lnTo>
                <a:lnTo>
                  <a:pt x="1640927" y="6687914"/>
                </a:lnTo>
                <a:lnTo>
                  <a:pt x="1636557" y="6692283"/>
                </a:lnTo>
                <a:lnTo>
                  <a:pt x="1632188" y="6694468"/>
                </a:lnTo>
                <a:lnTo>
                  <a:pt x="1625633" y="6692283"/>
                </a:lnTo>
                <a:lnTo>
                  <a:pt x="1623448" y="6687914"/>
                </a:lnTo>
                <a:lnTo>
                  <a:pt x="1621262" y="6683544"/>
                </a:lnTo>
                <a:lnTo>
                  <a:pt x="1623448" y="6676989"/>
                </a:lnTo>
                <a:close/>
                <a:moveTo>
                  <a:pt x="5237423" y="6622364"/>
                </a:moveTo>
                <a:lnTo>
                  <a:pt x="5265828" y="6628919"/>
                </a:lnTo>
                <a:lnTo>
                  <a:pt x="5285493" y="6642029"/>
                </a:lnTo>
                <a:lnTo>
                  <a:pt x="5298603" y="6663879"/>
                </a:lnTo>
                <a:lnTo>
                  <a:pt x="5307343" y="6690099"/>
                </a:lnTo>
                <a:lnTo>
                  <a:pt x="5298603" y="6716319"/>
                </a:lnTo>
                <a:lnTo>
                  <a:pt x="5285493" y="6738168"/>
                </a:lnTo>
                <a:lnTo>
                  <a:pt x="5265828" y="6753463"/>
                </a:lnTo>
                <a:lnTo>
                  <a:pt x="5237423" y="6757833"/>
                </a:lnTo>
                <a:lnTo>
                  <a:pt x="5211203" y="6753463"/>
                </a:lnTo>
                <a:lnTo>
                  <a:pt x="5189353" y="6738168"/>
                </a:lnTo>
                <a:lnTo>
                  <a:pt x="5176243" y="6716319"/>
                </a:lnTo>
                <a:lnTo>
                  <a:pt x="5169688" y="6690099"/>
                </a:lnTo>
                <a:lnTo>
                  <a:pt x="5176243" y="6663879"/>
                </a:lnTo>
                <a:lnTo>
                  <a:pt x="5189353" y="6642029"/>
                </a:lnTo>
                <a:lnTo>
                  <a:pt x="5211203" y="6628919"/>
                </a:lnTo>
                <a:close/>
                <a:moveTo>
                  <a:pt x="2659132" y="6609254"/>
                </a:moveTo>
                <a:lnTo>
                  <a:pt x="2667872" y="6611439"/>
                </a:lnTo>
                <a:lnTo>
                  <a:pt x="2674427" y="6615809"/>
                </a:lnTo>
                <a:lnTo>
                  <a:pt x="2678797" y="6620179"/>
                </a:lnTo>
                <a:lnTo>
                  <a:pt x="2680982" y="6631104"/>
                </a:lnTo>
                <a:lnTo>
                  <a:pt x="2678797" y="6639844"/>
                </a:lnTo>
                <a:lnTo>
                  <a:pt x="2674427" y="6644213"/>
                </a:lnTo>
                <a:lnTo>
                  <a:pt x="2667872" y="6648583"/>
                </a:lnTo>
                <a:lnTo>
                  <a:pt x="2659132" y="6650768"/>
                </a:lnTo>
                <a:lnTo>
                  <a:pt x="2650392" y="6648583"/>
                </a:lnTo>
                <a:lnTo>
                  <a:pt x="2643837" y="6644213"/>
                </a:lnTo>
                <a:lnTo>
                  <a:pt x="2639467" y="6639844"/>
                </a:lnTo>
                <a:lnTo>
                  <a:pt x="2637282" y="6631104"/>
                </a:lnTo>
                <a:lnTo>
                  <a:pt x="2639467" y="6620179"/>
                </a:lnTo>
                <a:lnTo>
                  <a:pt x="2643837" y="6615809"/>
                </a:lnTo>
                <a:lnTo>
                  <a:pt x="2650392" y="6611439"/>
                </a:lnTo>
                <a:close/>
                <a:moveTo>
                  <a:pt x="4457380" y="6598330"/>
                </a:moveTo>
                <a:lnTo>
                  <a:pt x="4474860" y="6602700"/>
                </a:lnTo>
                <a:lnTo>
                  <a:pt x="4492340" y="6613625"/>
                </a:lnTo>
                <a:lnTo>
                  <a:pt x="4505450" y="6631105"/>
                </a:lnTo>
                <a:lnTo>
                  <a:pt x="4507635" y="6650770"/>
                </a:lnTo>
                <a:lnTo>
                  <a:pt x="4505450" y="6670435"/>
                </a:lnTo>
                <a:lnTo>
                  <a:pt x="4492340" y="6687915"/>
                </a:lnTo>
                <a:lnTo>
                  <a:pt x="4474860" y="6698840"/>
                </a:lnTo>
                <a:lnTo>
                  <a:pt x="4457380" y="6703210"/>
                </a:lnTo>
                <a:lnTo>
                  <a:pt x="4435530" y="6698840"/>
                </a:lnTo>
                <a:lnTo>
                  <a:pt x="4418050" y="6687915"/>
                </a:lnTo>
                <a:lnTo>
                  <a:pt x="4407125" y="6670435"/>
                </a:lnTo>
                <a:lnTo>
                  <a:pt x="4402755" y="6650770"/>
                </a:lnTo>
                <a:lnTo>
                  <a:pt x="4407125" y="6631105"/>
                </a:lnTo>
                <a:lnTo>
                  <a:pt x="4418050" y="6613625"/>
                </a:lnTo>
                <a:lnTo>
                  <a:pt x="4435530" y="6602700"/>
                </a:lnTo>
                <a:close/>
                <a:moveTo>
                  <a:pt x="6083014" y="6550260"/>
                </a:moveTo>
                <a:lnTo>
                  <a:pt x="6113604" y="6556815"/>
                </a:lnTo>
                <a:lnTo>
                  <a:pt x="6139824" y="6576480"/>
                </a:lnTo>
                <a:lnTo>
                  <a:pt x="6157304" y="6600515"/>
                </a:lnTo>
                <a:lnTo>
                  <a:pt x="6163859" y="6633290"/>
                </a:lnTo>
                <a:lnTo>
                  <a:pt x="6157304" y="6663880"/>
                </a:lnTo>
                <a:lnTo>
                  <a:pt x="6139824" y="6692284"/>
                </a:lnTo>
                <a:lnTo>
                  <a:pt x="6113604" y="6707579"/>
                </a:lnTo>
                <a:lnTo>
                  <a:pt x="6083014" y="6714134"/>
                </a:lnTo>
                <a:lnTo>
                  <a:pt x="6050239" y="6707579"/>
                </a:lnTo>
                <a:lnTo>
                  <a:pt x="6024019" y="6692284"/>
                </a:lnTo>
                <a:lnTo>
                  <a:pt x="6008724" y="6663880"/>
                </a:lnTo>
                <a:lnTo>
                  <a:pt x="5999984" y="6633290"/>
                </a:lnTo>
                <a:lnTo>
                  <a:pt x="6008724" y="6600515"/>
                </a:lnTo>
                <a:lnTo>
                  <a:pt x="6024019" y="6576480"/>
                </a:lnTo>
                <a:lnTo>
                  <a:pt x="6050239" y="6556815"/>
                </a:lnTo>
                <a:close/>
                <a:moveTo>
                  <a:pt x="3727594" y="6504375"/>
                </a:moveTo>
                <a:lnTo>
                  <a:pt x="3749444" y="6510930"/>
                </a:lnTo>
                <a:lnTo>
                  <a:pt x="3766924" y="6528410"/>
                </a:lnTo>
                <a:lnTo>
                  <a:pt x="3771294" y="6548075"/>
                </a:lnTo>
                <a:lnTo>
                  <a:pt x="3766924" y="6569925"/>
                </a:lnTo>
                <a:lnTo>
                  <a:pt x="3749444" y="6587405"/>
                </a:lnTo>
                <a:lnTo>
                  <a:pt x="3727594" y="6591775"/>
                </a:lnTo>
                <a:lnTo>
                  <a:pt x="3707929" y="6587405"/>
                </a:lnTo>
                <a:lnTo>
                  <a:pt x="3690449" y="6569925"/>
                </a:lnTo>
                <a:lnTo>
                  <a:pt x="3683894" y="6548075"/>
                </a:lnTo>
                <a:lnTo>
                  <a:pt x="3690449" y="6528410"/>
                </a:lnTo>
                <a:lnTo>
                  <a:pt x="3707929" y="6510930"/>
                </a:lnTo>
                <a:close/>
                <a:moveTo>
                  <a:pt x="1018205" y="6482525"/>
                </a:moveTo>
                <a:lnTo>
                  <a:pt x="1022574" y="6482525"/>
                </a:lnTo>
                <a:lnTo>
                  <a:pt x="1029129" y="6482525"/>
                </a:lnTo>
                <a:lnTo>
                  <a:pt x="1033500" y="6486895"/>
                </a:lnTo>
                <a:lnTo>
                  <a:pt x="1033500" y="6493450"/>
                </a:lnTo>
                <a:lnTo>
                  <a:pt x="1033500" y="6497820"/>
                </a:lnTo>
                <a:lnTo>
                  <a:pt x="1029129" y="6502190"/>
                </a:lnTo>
                <a:lnTo>
                  <a:pt x="1022574" y="6504375"/>
                </a:lnTo>
                <a:lnTo>
                  <a:pt x="1018205" y="6502190"/>
                </a:lnTo>
                <a:lnTo>
                  <a:pt x="1013835" y="6497820"/>
                </a:lnTo>
                <a:lnTo>
                  <a:pt x="1011650" y="6493450"/>
                </a:lnTo>
                <a:lnTo>
                  <a:pt x="1013835" y="6486895"/>
                </a:lnTo>
                <a:close/>
                <a:moveTo>
                  <a:pt x="2021115" y="6443195"/>
                </a:moveTo>
                <a:lnTo>
                  <a:pt x="2025485" y="6445380"/>
                </a:lnTo>
                <a:lnTo>
                  <a:pt x="2029855" y="6447565"/>
                </a:lnTo>
                <a:lnTo>
                  <a:pt x="2034225" y="6451935"/>
                </a:lnTo>
                <a:lnTo>
                  <a:pt x="2034225" y="6458490"/>
                </a:lnTo>
                <a:lnTo>
                  <a:pt x="2034225" y="6462860"/>
                </a:lnTo>
                <a:lnTo>
                  <a:pt x="2029855" y="6467229"/>
                </a:lnTo>
                <a:lnTo>
                  <a:pt x="2025485" y="6471599"/>
                </a:lnTo>
                <a:lnTo>
                  <a:pt x="2021115" y="6471599"/>
                </a:lnTo>
                <a:lnTo>
                  <a:pt x="2014560" y="6471599"/>
                </a:lnTo>
                <a:lnTo>
                  <a:pt x="2010190" y="6467229"/>
                </a:lnTo>
                <a:lnTo>
                  <a:pt x="2005820" y="6462860"/>
                </a:lnTo>
                <a:lnTo>
                  <a:pt x="2003635" y="6458490"/>
                </a:lnTo>
                <a:lnTo>
                  <a:pt x="2005820" y="6451935"/>
                </a:lnTo>
                <a:lnTo>
                  <a:pt x="2010190" y="6447565"/>
                </a:lnTo>
                <a:lnTo>
                  <a:pt x="2014560" y="6445380"/>
                </a:lnTo>
                <a:close/>
                <a:moveTo>
                  <a:pt x="3048061" y="6377645"/>
                </a:moveTo>
                <a:lnTo>
                  <a:pt x="3058986" y="6379830"/>
                </a:lnTo>
                <a:lnTo>
                  <a:pt x="3065541" y="6384200"/>
                </a:lnTo>
                <a:lnTo>
                  <a:pt x="3072096" y="6388570"/>
                </a:lnTo>
                <a:lnTo>
                  <a:pt x="3074281" y="6397310"/>
                </a:lnTo>
                <a:lnTo>
                  <a:pt x="3076466" y="6406050"/>
                </a:lnTo>
                <a:lnTo>
                  <a:pt x="3074281" y="6412605"/>
                </a:lnTo>
                <a:lnTo>
                  <a:pt x="3072096" y="6421345"/>
                </a:lnTo>
                <a:lnTo>
                  <a:pt x="3065541" y="6427900"/>
                </a:lnTo>
                <a:lnTo>
                  <a:pt x="3058986" y="6432270"/>
                </a:lnTo>
                <a:lnTo>
                  <a:pt x="3048061" y="6434455"/>
                </a:lnTo>
                <a:lnTo>
                  <a:pt x="3039321" y="6432270"/>
                </a:lnTo>
                <a:lnTo>
                  <a:pt x="3032766" y="6427900"/>
                </a:lnTo>
                <a:lnTo>
                  <a:pt x="3026211" y="6421345"/>
                </a:lnTo>
                <a:lnTo>
                  <a:pt x="3021841" y="6412605"/>
                </a:lnTo>
                <a:lnTo>
                  <a:pt x="3021841" y="6406050"/>
                </a:lnTo>
                <a:lnTo>
                  <a:pt x="3021841" y="6397310"/>
                </a:lnTo>
                <a:lnTo>
                  <a:pt x="3026211" y="6388570"/>
                </a:lnTo>
                <a:lnTo>
                  <a:pt x="3032766" y="6384200"/>
                </a:lnTo>
                <a:lnTo>
                  <a:pt x="3039321" y="6379830"/>
                </a:lnTo>
                <a:close/>
                <a:moveTo>
                  <a:pt x="7455188" y="6364535"/>
                </a:moveTo>
                <a:lnTo>
                  <a:pt x="7483593" y="6368905"/>
                </a:lnTo>
                <a:lnTo>
                  <a:pt x="7509813" y="6384200"/>
                </a:lnTo>
                <a:lnTo>
                  <a:pt x="7525108" y="6399495"/>
                </a:lnTo>
                <a:lnTo>
                  <a:pt x="7525108" y="6517484"/>
                </a:lnTo>
                <a:lnTo>
                  <a:pt x="7509813" y="6532779"/>
                </a:lnTo>
                <a:lnTo>
                  <a:pt x="7483593" y="6545889"/>
                </a:lnTo>
                <a:lnTo>
                  <a:pt x="7455188" y="6550259"/>
                </a:lnTo>
                <a:lnTo>
                  <a:pt x="7424598" y="6545889"/>
                </a:lnTo>
                <a:lnTo>
                  <a:pt x="7398378" y="6532779"/>
                </a:lnTo>
                <a:lnTo>
                  <a:pt x="7378713" y="6513114"/>
                </a:lnTo>
                <a:lnTo>
                  <a:pt x="7365603" y="6486895"/>
                </a:lnTo>
                <a:lnTo>
                  <a:pt x="7361233" y="6458490"/>
                </a:lnTo>
                <a:lnTo>
                  <a:pt x="7365603" y="6430085"/>
                </a:lnTo>
                <a:lnTo>
                  <a:pt x="7378713" y="6401680"/>
                </a:lnTo>
                <a:lnTo>
                  <a:pt x="7398378" y="6384200"/>
                </a:lnTo>
                <a:lnTo>
                  <a:pt x="7424598" y="6368905"/>
                </a:lnTo>
                <a:close/>
                <a:moveTo>
                  <a:pt x="4861604" y="6351426"/>
                </a:moveTo>
                <a:lnTo>
                  <a:pt x="4885638" y="6355796"/>
                </a:lnTo>
                <a:lnTo>
                  <a:pt x="4905303" y="6366721"/>
                </a:lnTo>
                <a:lnTo>
                  <a:pt x="4916228" y="6388571"/>
                </a:lnTo>
                <a:lnTo>
                  <a:pt x="4922783" y="6410421"/>
                </a:lnTo>
                <a:lnTo>
                  <a:pt x="4916228" y="6434456"/>
                </a:lnTo>
                <a:lnTo>
                  <a:pt x="4905303" y="6451936"/>
                </a:lnTo>
                <a:lnTo>
                  <a:pt x="4885638" y="6465046"/>
                </a:lnTo>
                <a:lnTo>
                  <a:pt x="4861604" y="6469416"/>
                </a:lnTo>
                <a:lnTo>
                  <a:pt x="4837569" y="6465046"/>
                </a:lnTo>
                <a:lnTo>
                  <a:pt x="4820089" y="6451936"/>
                </a:lnTo>
                <a:lnTo>
                  <a:pt x="4806979" y="6434456"/>
                </a:lnTo>
                <a:lnTo>
                  <a:pt x="4800424" y="6410421"/>
                </a:lnTo>
                <a:lnTo>
                  <a:pt x="4806979" y="6388571"/>
                </a:lnTo>
                <a:lnTo>
                  <a:pt x="4820089" y="6366721"/>
                </a:lnTo>
                <a:lnTo>
                  <a:pt x="4837569" y="6355796"/>
                </a:lnTo>
                <a:close/>
                <a:moveTo>
                  <a:pt x="5661310" y="6349241"/>
                </a:moveTo>
                <a:lnTo>
                  <a:pt x="5689715" y="6355796"/>
                </a:lnTo>
                <a:lnTo>
                  <a:pt x="5715935" y="6371091"/>
                </a:lnTo>
                <a:lnTo>
                  <a:pt x="5731230" y="6395126"/>
                </a:lnTo>
                <a:lnTo>
                  <a:pt x="5737785" y="6423531"/>
                </a:lnTo>
                <a:lnTo>
                  <a:pt x="5731230" y="6456306"/>
                </a:lnTo>
                <a:lnTo>
                  <a:pt x="5715935" y="6480340"/>
                </a:lnTo>
                <a:lnTo>
                  <a:pt x="5689715" y="6495635"/>
                </a:lnTo>
                <a:lnTo>
                  <a:pt x="5661310" y="6502190"/>
                </a:lnTo>
                <a:lnTo>
                  <a:pt x="5630721" y="6495635"/>
                </a:lnTo>
                <a:lnTo>
                  <a:pt x="5608871" y="6480340"/>
                </a:lnTo>
                <a:lnTo>
                  <a:pt x="5591391" y="6456306"/>
                </a:lnTo>
                <a:lnTo>
                  <a:pt x="5584836" y="6423531"/>
                </a:lnTo>
                <a:lnTo>
                  <a:pt x="5591391" y="6395126"/>
                </a:lnTo>
                <a:lnTo>
                  <a:pt x="5608871" y="6371091"/>
                </a:lnTo>
                <a:lnTo>
                  <a:pt x="5630721" y="6355796"/>
                </a:lnTo>
                <a:close/>
                <a:moveTo>
                  <a:pt x="6985414" y="6331761"/>
                </a:moveTo>
                <a:lnTo>
                  <a:pt x="7016004" y="6336131"/>
                </a:lnTo>
                <a:lnTo>
                  <a:pt x="7040039" y="6349241"/>
                </a:lnTo>
                <a:lnTo>
                  <a:pt x="7061889" y="6368906"/>
                </a:lnTo>
                <a:lnTo>
                  <a:pt x="7072814" y="6395126"/>
                </a:lnTo>
                <a:lnTo>
                  <a:pt x="7077184" y="6421346"/>
                </a:lnTo>
                <a:lnTo>
                  <a:pt x="7072814" y="6451936"/>
                </a:lnTo>
                <a:lnTo>
                  <a:pt x="7061889" y="6478155"/>
                </a:lnTo>
                <a:lnTo>
                  <a:pt x="7040039" y="6495635"/>
                </a:lnTo>
                <a:lnTo>
                  <a:pt x="7016004" y="6508745"/>
                </a:lnTo>
                <a:lnTo>
                  <a:pt x="6985414" y="6513115"/>
                </a:lnTo>
                <a:lnTo>
                  <a:pt x="6959195" y="6508745"/>
                </a:lnTo>
                <a:lnTo>
                  <a:pt x="6932975" y="6495635"/>
                </a:lnTo>
                <a:lnTo>
                  <a:pt x="6913310" y="6478155"/>
                </a:lnTo>
                <a:lnTo>
                  <a:pt x="6898015" y="6451936"/>
                </a:lnTo>
                <a:lnTo>
                  <a:pt x="6893645" y="6421346"/>
                </a:lnTo>
                <a:lnTo>
                  <a:pt x="6898015" y="6395126"/>
                </a:lnTo>
                <a:lnTo>
                  <a:pt x="6913310" y="6368906"/>
                </a:lnTo>
                <a:lnTo>
                  <a:pt x="6932975" y="6349241"/>
                </a:lnTo>
                <a:lnTo>
                  <a:pt x="6959195" y="6336131"/>
                </a:lnTo>
                <a:close/>
                <a:moveTo>
                  <a:pt x="4123077" y="6266212"/>
                </a:moveTo>
                <a:lnTo>
                  <a:pt x="4142742" y="6270582"/>
                </a:lnTo>
                <a:lnTo>
                  <a:pt x="4160222" y="6283692"/>
                </a:lnTo>
                <a:lnTo>
                  <a:pt x="4171147" y="6298987"/>
                </a:lnTo>
                <a:lnTo>
                  <a:pt x="4175517" y="6318652"/>
                </a:lnTo>
                <a:lnTo>
                  <a:pt x="4171147" y="6340502"/>
                </a:lnTo>
                <a:lnTo>
                  <a:pt x="4160222" y="6355797"/>
                </a:lnTo>
                <a:lnTo>
                  <a:pt x="4142742" y="6366722"/>
                </a:lnTo>
                <a:lnTo>
                  <a:pt x="4123077" y="6371092"/>
                </a:lnTo>
                <a:lnTo>
                  <a:pt x="4101227" y="6366722"/>
                </a:lnTo>
                <a:lnTo>
                  <a:pt x="4085932" y="6355797"/>
                </a:lnTo>
                <a:lnTo>
                  <a:pt x="4075007" y="6340502"/>
                </a:lnTo>
                <a:lnTo>
                  <a:pt x="4072822" y="6318652"/>
                </a:lnTo>
                <a:lnTo>
                  <a:pt x="4075007" y="6298987"/>
                </a:lnTo>
                <a:lnTo>
                  <a:pt x="4085932" y="6283692"/>
                </a:lnTo>
                <a:lnTo>
                  <a:pt x="4101227" y="6270582"/>
                </a:lnTo>
                <a:close/>
                <a:moveTo>
                  <a:pt x="1404948" y="6255286"/>
                </a:moveTo>
                <a:lnTo>
                  <a:pt x="1413688" y="6255286"/>
                </a:lnTo>
                <a:lnTo>
                  <a:pt x="1418058" y="6255286"/>
                </a:lnTo>
                <a:lnTo>
                  <a:pt x="1422429" y="6257471"/>
                </a:lnTo>
                <a:lnTo>
                  <a:pt x="1424614" y="6261841"/>
                </a:lnTo>
                <a:lnTo>
                  <a:pt x="1424614" y="6266211"/>
                </a:lnTo>
                <a:lnTo>
                  <a:pt x="1424614" y="6272766"/>
                </a:lnTo>
                <a:lnTo>
                  <a:pt x="1422429" y="6277136"/>
                </a:lnTo>
                <a:lnTo>
                  <a:pt x="1418058" y="6281506"/>
                </a:lnTo>
                <a:lnTo>
                  <a:pt x="1413688" y="6281506"/>
                </a:lnTo>
                <a:lnTo>
                  <a:pt x="1404948" y="6281506"/>
                </a:lnTo>
                <a:lnTo>
                  <a:pt x="1400578" y="6277136"/>
                </a:lnTo>
                <a:lnTo>
                  <a:pt x="1398393" y="6272766"/>
                </a:lnTo>
                <a:lnTo>
                  <a:pt x="1398393" y="6266211"/>
                </a:lnTo>
                <a:lnTo>
                  <a:pt x="1398393" y="6261841"/>
                </a:lnTo>
                <a:lnTo>
                  <a:pt x="1400578" y="6257471"/>
                </a:lnTo>
                <a:close/>
                <a:moveTo>
                  <a:pt x="6528752" y="6231252"/>
                </a:moveTo>
                <a:lnTo>
                  <a:pt x="6563711" y="6237807"/>
                </a:lnTo>
                <a:lnTo>
                  <a:pt x="6589931" y="6257472"/>
                </a:lnTo>
                <a:lnTo>
                  <a:pt x="6609596" y="6285877"/>
                </a:lnTo>
                <a:lnTo>
                  <a:pt x="6616151" y="6318652"/>
                </a:lnTo>
                <a:lnTo>
                  <a:pt x="6609596" y="6351427"/>
                </a:lnTo>
                <a:lnTo>
                  <a:pt x="6589931" y="6379831"/>
                </a:lnTo>
                <a:lnTo>
                  <a:pt x="6563711" y="6399496"/>
                </a:lnTo>
                <a:lnTo>
                  <a:pt x="6528752" y="6406051"/>
                </a:lnTo>
                <a:lnTo>
                  <a:pt x="6495977" y="6399496"/>
                </a:lnTo>
                <a:lnTo>
                  <a:pt x="6467572" y="6379831"/>
                </a:lnTo>
                <a:lnTo>
                  <a:pt x="6447907" y="6351427"/>
                </a:lnTo>
                <a:lnTo>
                  <a:pt x="6441352" y="6318652"/>
                </a:lnTo>
                <a:lnTo>
                  <a:pt x="6447907" y="6285877"/>
                </a:lnTo>
                <a:lnTo>
                  <a:pt x="6467572" y="6257472"/>
                </a:lnTo>
                <a:lnTo>
                  <a:pt x="6495977" y="6237807"/>
                </a:lnTo>
                <a:close/>
                <a:moveTo>
                  <a:pt x="2410043" y="6207216"/>
                </a:moveTo>
                <a:lnTo>
                  <a:pt x="2416598" y="6209401"/>
                </a:lnTo>
                <a:lnTo>
                  <a:pt x="2423153" y="6213771"/>
                </a:lnTo>
                <a:lnTo>
                  <a:pt x="2429708" y="6218141"/>
                </a:lnTo>
                <a:lnTo>
                  <a:pt x="2431893" y="6226881"/>
                </a:lnTo>
                <a:lnTo>
                  <a:pt x="2434078" y="6233436"/>
                </a:lnTo>
                <a:lnTo>
                  <a:pt x="2431893" y="6242176"/>
                </a:lnTo>
                <a:lnTo>
                  <a:pt x="2429708" y="6248731"/>
                </a:lnTo>
                <a:lnTo>
                  <a:pt x="2423153" y="6253101"/>
                </a:lnTo>
                <a:lnTo>
                  <a:pt x="2416598" y="6257471"/>
                </a:lnTo>
                <a:lnTo>
                  <a:pt x="2410043" y="6259656"/>
                </a:lnTo>
                <a:lnTo>
                  <a:pt x="2399118" y="6257471"/>
                </a:lnTo>
                <a:lnTo>
                  <a:pt x="2392563" y="6253101"/>
                </a:lnTo>
                <a:lnTo>
                  <a:pt x="2388193" y="6248731"/>
                </a:lnTo>
                <a:lnTo>
                  <a:pt x="2383823" y="6242176"/>
                </a:lnTo>
                <a:lnTo>
                  <a:pt x="2383823" y="6233436"/>
                </a:lnTo>
                <a:lnTo>
                  <a:pt x="2383823" y="6226881"/>
                </a:lnTo>
                <a:lnTo>
                  <a:pt x="2388193" y="6218141"/>
                </a:lnTo>
                <a:lnTo>
                  <a:pt x="2392563" y="6213771"/>
                </a:lnTo>
                <a:lnTo>
                  <a:pt x="2399118" y="6209401"/>
                </a:lnTo>
                <a:close/>
                <a:moveTo>
                  <a:pt x="3436990" y="6139482"/>
                </a:moveTo>
                <a:lnTo>
                  <a:pt x="3461025" y="6143852"/>
                </a:lnTo>
                <a:lnTo>
                  <a:pt x="3474135" y="6159147"/>
                </a:lnTo>
                <a:lnTo>
                  <a:pt x="3480690" y="6180997"/>
                </a:lnTo>
                <a:lnTo>
                  <a:pt x="3474135" y="6200661"/>
                </a:lnTo>
                <a:lnTo>
                  <a:pt x="3461025" y="6215956"/>
                </a:lnTo>
                <a:lnTo>
                  <a:pt x="3436990" y="6220326"/>
                </a:lnTo>
                <a:lnTo>
                  <a:pt x="3417325" y="6215956"/>
                </a:lnTo>
                <a:lnTo>
                  <a:pt x="3402030" y="6200661"/>
                </a:lnTo>
                <a:lnTo>
                  <a:pt x="3395475" y="6180997"/>
                </a:lnTo>
                <a:lnTo>
                  <a:pt x="3402030" y="6159147"/>
                </a:lnTo>
                <a:lnTo>
                  <a:pt x="3417325" y="6143852"/>
                </a:lnTo>
                <a:close/>
                <a:moveTo>
                  <a:pt x="5272382" y="6087042"/>
                </a:moveTo>
                <a:lnTo>
                  <a:pt x="5300787" y="6093597"/>
                </a:lnTo>
                <a:lnTo>
                  <a:pt x="5327007" y="6108892"/>
                </a:lnTo>
                <a:lnTo>
                  <a:pt x="5342302" y="6135112"/>
                </a:lnTo>
                <a:lnTo>
                  <a:pt x="5348857" y="6163517"/>
                </a:lnTo>
                <a:lnTo>
                  <a:pt x="5342302" y="6196292"/>
                </a:lnTo>
                <a:lnTo>
                  <a:pt x="5327007" y="6220326"/>
                </a:lnTo>
                <a:lnTo>
                  <a:pt x="5300787" y="6237806"/>
                </a:lnTo>
                <a:lnTo>
                  <a:pt x="5272382" y="6244361"/>
                </a:lnTo>
                <a:lnTo>
                  <a:pt x="5239607" y="6237806"/>
                </a:lnTo>
                <a:lnTo>
                  <a:pt x="5217757" y="6220326"/>
                </a:lnTo>
                <a:lnTo>
                  <a:pt x="5198092" y="6196292"/>
                </a:lnTo>
                <a:lnTo>
                  <a:pt x="5193722" y="6163517"/>
                </a:lnTo>
                <a:lnTo>
                  <a:pt x="5198092" y="6135112"/>
                </a:lnTo>
                <a:lnTo>
                  <a:pt x="5217757" y="6108892"/>
                </a:lnTo>
                <a:lnTo>
                  <a:pt x="5239607" y="6093597"/>
                </a:lnTo>
                <a:close/>
                <a:moveTo>
                  <a:pt x="6091754" y="6052082"/>
                </a:moveTo>
                <a:lnTo>
                  <a:pt x="6122344" y="6056452"/>
                </a:lnTo>
                <a:lnTo>
                  <a:pt x="6148564" y="6069562"/>
                </a:lnTo>
                <a:lnTo>
                  <a:pt x="6170414" y="6091412"/>
                </a:lnTo>
                <a:lnTo>
                  <a:pt x="6183524" y="6115447"/>
                </a:lnTo>
                <a:lnTo>
                  <a:pt x="6187894" y="6148222"/>
                </a:lnTo>
                <a:lnTo>
                  <a:pt x="6183524" y="6178812"/>
                </a:lnTo>
                <a:lnTo>
                  <a:pt x="6170414" y="6202846"/>
                </a:lnTo>
                <a:lnTo>
                  <a:pt x="6148564" y="6222511"/>
                </a:lnTo>
                <a:lnTo>
                  <a:pt x="6122344" y="6237806"/>
                </a:lnTo>
                <a:lnTo>
                  <a:pt x="6091754" y="6242176"/>
                </a:lnTo>
                <a:lnTo>
                  <a:pt x="6063349" y="6237806"/>
                </a:lnTo>
                <a:lnTo>
                  <a:pt x="6037129" y="6222511"/>
                </a:lnTo>
                <a:lnTo>
                  <a:pt x="6017464" y="6202846"/>
                </a:lnTo>
                <a:lnTo>
                  <a:pt x="6004354" y="6178812"/>
                </a:lnTo>
                <a:lnTo>
                  <a:pt x="5997799" y="6148222"/>
                </a:lnTo>
                <a:lnTo>
                  <a:pt x="6004354" y="6115447"/>
                </a:lnTo>
                <a:lnTo>
                  <a:pt x="6017464" y="6091412"/>
                </a:lnTo>
                <a:lnTo>
                  <a:pt x="6037129" y="6069562"/>
                </a:lnTo>
                <a:lnTo>
                  <a:pt x="6063349" y="6056452"/>
                </a:lnTo>
                <a:close/>
                <a:moveTo>
                  <a:pt x="1800433" y="6023677"/>
                </a:moveTo>
                <a:lnTo>
                  <a:pt x="1809173" y="6028047"/>
                </a:lnTo>
                <a:lnTo>
                  <a:pt x="1815728" y="6030232"/>
                </a:lnTo>
                <a:lnTo>
                  <a:pt x="1817913" y="6036787"/>
                </a:lnTo>
                <a:lnTo>
                  <a:pt x="1820098" y="6043342"/>
                </a:lnTo>
                <a:lnTo>
                  <a:pt x="1817913" y="6049897"/>
                </a:lnTo>
                <a:lnTo>
                  <a:pt x="1815728" y="6056451"/>
                </a:lnTo>
                <a:lnTo>
                  <a:pt x="1809173" y="6058636"/>
                </a:lnTo>
                <a:lnTo>
                  <a:pt x="1800433" y="6060821"/>
                </a:lnTo>
                <a:lnTo>
                  <a:pt x="1793878" y="6058636"/>
                </a:lnTo>
                <a:lnTo>
                  <a:pt x="1787322" y="6056451"/>
                </a:lnTo>
                <a:lnTo>
                  <a:pt x="1782952" y="6049897"/>
                </a:lnTo>
                <a:lnTo>
                  <a:pt x="1782952" y="6043342"/>
                </a:lnTo>
                <a:lnTo>
                  <a:pt x="1782952" y="6036787"/>
                </a:lnTo>
                <a:lnTo>
                  <a:pt x="1787322" y="6030232"/>
                </a:lnTo>
                <a:lnTo>
                  <a:pt x="1793878" y="6028047"/>
                </a:lnTo>
                <a:close/>
                <a:moveTo>
                  <a:pt x="4520745" y="6017123"/>
                </a:moveTo>
                <a:lnTo>
                  <a:pt x="4546965" y="6023678"/>
                </a:lnTo>
                <a:lnTo>
                  <a:pt x="4568815" y="6038973"/>
                </a:lnTo>
                <a:lnTo>
                  <a:pt x="4584110" y="6060823"/>
                </a:lnTo>
                <a:lnTo>
                  <a:pt x="4588480" y="6089228"/>
                </a:lnTo>
                <a:lnTo>
                  <a:pt x="4584110" y="6115448"/>
                </a:lnTo>
                <a:lnTo>
                  <a:pt x="4568815" y="6137297"/>
                </a:lnTo>
                <a:lnTo>
                  <a:pt x="4546965" y="6152592"/>
                </a:lnTo>
                <a:lnTo>
                  <a:pt x="4520745" y="6156962"/>
                </a:lnTo>
                <a:lnTo>
                  <a:pt x="4492341" y="6152592"/>
                </a:lnTo>
                <a:lnTo>
                  <a:pt x="4470491" y="6137297"/>
                </a:lnTo>
                <a:lnTo>
                  <a:pt x="4457381" y="6115448"/>
                </a:lnTo>
                <a:lnTo>
                  <a:pt x="4448641" y="6089228"/>
                </a:lnTo>
                <a:lnTo>
                  <a:pt x="4457381" y="6060823"/>
                </a:lnTo>
                <a:lnTo>
                  <a:pt x="4470491" y="6038973"/>
                </a:lnTo>
                <a:lnTo>
                  <a:pt x="4492341" y="6023678"/>
                </a:lnTo>
                <a:close/>
                <a:moveTo>
                  <a:pt x="2796787" y="5977793"/>
                </a:moveTo>
                <a:lnTo>
                  <a:pt x="2807712" y="5979978"/>
                </a:lnTo>
                <a:lnTo>
                  <a:pt x="2816452" y="5984348"/>
                </a:lnTo>
                <a:lnTo>
                  <a:pt x="2823007" y="5990903"/>
                </a:lnTo>
                <a:lnTo>
                  <a:pt x="2827377" y="5999643"/>
                </a:lnTo>
                <a:lnTo>
                  <a:pt x="2829562" y="6008383"/>
                </a:lnTo>
                <a:lnTo>
                  <a:pt x="2827377" y="6019308"/>
                </a:lnTo>
                <a:lnTo>
                  <a:pt x="2823007" y="6030233"/>
                </a:lnTo>
                <a:lnTo>
                  <a:pt x="2816452" y="6036788"/>
                </a:lnTo>
                <a:lnTo>
                  <a:pt x="2807712" y="6041158"/>
                </a:lnTo>
                <a:lnTo>
                  <a:pt x="2796787" y="6043343"/>
                </a:lnTo>
                <a:lnTo>
                  <a:pt x="2785862" y="6041158"/>
                </a:lnTo>
                <a:lnTo>
                  <a:pt x="2777122" y="6036788"/>
                </a:lnTo>
                <a:lnTo>
                  <a:pt x="2770567" y="6030233"/>
                </a:lnTo>
                <a:lnTo>
                  <a:pt x="2766197" y="6019308"/>
                </a:lnTo>
                <a:lnTo>
                  <a:pt x="2764012" y="6008383"/>
                </a:lnTo>
                <a:lnTo>
                  <a:pt x="2766197" y="5999643"/>
                </a:lnTo>
                <a:lnTo>
                  <a:pt x="2770567" y="5990903"/>
                </a:lnTo>
                <a:lnTo>
                  <a:pt x="2777122" y="5984348"/>
                </a:lnTo>
                <a:lnTo>
                  <a:pt x="2785862" y="5979978"/>
                </a:lnTo>
                <a:close/>
                <a:moveTo>
                  <a:pt x="3828103" y="5903503"/>
                </a:moveTo>
                <a:lnTo>
                  <a:pt x="3847768" y="5907873"/>
                </a:lnTo>
                <a:lnTo>
                  <a:pt x="3865248" y="5918798"/>
                </a:lnTo>
                <a:lnTo>
                  <a:pt x="3876173" y="5936278"/>
                </a:lnTo>
                <a:lnTo>
                  <a:pt x="3880543" y="5953758"/>
                </a:lnTo>
                <a:lnTo>
                  <a:pt x="3876173" y="5973423"/>
                </a:lnTo>
                <a:lnTo>
                  <a:pt x="3865248" y="5990902"/>
                </a:lnTo>
                <a:lnTo>
                  <a:pt x="3847768" y="6001827"/>
                </a:lnTo>
                <a:lnTo>
                  <a:pt x="3828103" y="6006197"/>
                </a:lnTo>
                <a:lnTo>
                  <a:pt x="3808438" y="6001827"/>
                </a:lnTo>
                <a:lnTo>
                  <a:pt x="3790958" y="5990902"/>
                </a:lnTo>
                <a:lnTo>
                  <a:pt x="3780033" y="5973423"/>
                </a:lnTo>
                <a:lnTo>
                  <a:pt x="3777848" y="5953758"/>
                </a:lnTo>
                <a:lnTo>
                  <a:pt x="3780033" y="5936278"/>
                </a:lnTo>
                <a:lnTo>
                  <a:pt x="3790958" y="5918798"/>
                </a:lnTo>
                <a:lnTo>
                  <a:pt x="3808438" y="5907873"/>
                </a:lnTo>
                <a:close/>
                <a:moveTo>
                  <a:pt x="7455188" y="5901317"/>
                </a:moveTo>
                <a:lnTo>
                  <a:pt x="7487963" y="5907872"/>
                </a:lnTo>
                <a:lnTo>
                  <a:pt x="7518553" y="5920982"/>
                </a:lnTo>
                <a:lnTo>
                  <a:pt x="7525108" y="5929722"/>
                </a:lnTo>
                <a:lnTo>
                  <a:pt x="7525108" y="6089226"/>
                </a:lnTo>
                <a:lnTo>
                  <a:pt x="7518553" y="6095780"/>
                </a:lnTo>
                <a:lnTo>
                  <a:pt x="7487963" y="6111075"/>
                </a:lnTo>
                <a:lnTo>
                  <a:pt x="7455188" y="6117630"/>
                </a:lnTo>
                <a:lnTo>
                  <a:pt x="7420229" y="6111075"/>
                </a:lnTo>
                <a:lnTo>
                  <a:pt x="7389639" y="6095780"/>
                </a:lnTo>
                <a:lnTo>
                  <a:pt x="7367789" y="6071746"/>
                </a:lnTo>
                <a:lnTo>
                  <a:pt x="7352494" y="6043341"/>
                </a:lnTo>
                <a:lnTo>
                  <a:pt x="7345939" y="6008381"/>
                </a:lnTo>
                <a:lnTo>
                  <a:pt x="7352494" y="5973422"/>
                </a:lnTo>
                <a:lnTo>
                  <a:pt x="7367789" y="5945017"/>
                </a:lnTo>
                <a:lnTo>
                  <a:pt x="7389639" y="5920982"/>
                </a:lnTo>
                <a:lnTo>
                  <a:pt x="7420229" y="5907872"/>
                </a:lnTo>
                <a:close/>
                <a:moveTo>
                  <a:pt x="6987600" y="5861988"/>
                </a:moveTo>
                <a:lnTo>
                  <a:pt x="7020375" y="5866358"/>
                </a:lnTo>
                <a:lnTo>
                  <a:pt x="7048780" y="5883838"/>
                </a:lnTo>
                <a:lnTo>
                  <a:pt x="7072815" y="5905688"/>
                </a:lnTo>
                <a:lnTo>
                  <a:pt x="7088110" y="5936278"/>
                </a:lnTo>
                <a:lnTo>
                  <a:pt x="7092480" y="5969052"/>
                </a:lnTo>
                <a:lnTo>
                  <a:pt x="7088110" y="6001827"/>
                </a:lnTo>
                <a:lnTo>
                  <a:pt x="7072815" y="6032417"/>
                </a:lnTo>
                <a:lnTo>
                  <a:pt x="7048780" y="6054266"/>
                </a:lnTo>
                <a:lnTo>
                  <a:pt x="7020375" y="6069561"/>
                </a:lnTo>
                <a:lnTo>
                  <a:pt x="6987600" y="6073931"/>
                </a:lnTo>
                <a:lnTo>
                  <a:pt x="6954825" y="6069561"/>
                </a:lnTo>
                <a:lnTo>
                  <a:pt x="6924235" y="6054266"/>
                </a:lnTo>
                <a:lnTo>
                  <a:pt x="6902385" y="6032417"/>
                </a:lnTo>
                <a:lnTo>
                  <a:pt x="6887090" y="6001827"/>
                </a:lnTo>
                <a:lnTo>
                  <a:pt x="6880535" y="5969052"/>
                </a:lnTo>
                <a:lnTo>
                  <a:pt x="6887090" y="5936278"/>
                </a:lnTo>
                <a:lnTo>
                  <a:pt x="6902385" y="5905688"/>
                </a:lnTo>
                <a:lnTo>
                  <a:pt x="6924235" y="5883838"/>
                </a:lnTo>
                <a:lnTo>
                  <a:pt x="6954825" y="5866358"/>
                </a:lnTo>
                <a:close/>
                <a:moveTo>
                  <a:pt x="1214855" y="5829213"/>
                </a:moveTo>
                <a:lnTo>
                  <a:pt x="1221410" y="5829213"/>
                </a:lnTo>
                <a:lnTo>
                  <a:pt x="1225779" y="5829213"/>
                </a:lnTo>
                <a:lnTo>
                  <a:pt x="1230150" y="5833583"/>
                </a:lnTo>
                <a:lnTo>
                  <a:pt x="1232334" y="5840138"/>
                </a:lnTo>
                <a:lnTo>
                  <a:pt x="1230150" y="5844508"/>
                </a:lnTo>
                <a:lnTo>
                  <a:pt x="1225779" y="5848878"/>
                </a:lnTo>
                <a:lnTo>
                  <a:pt x="1221410" y="5851063"/>
                </a:lnTo>
                <a:lnTo>
                  <a:pt x="1214855" y="5848878"/>
                </a:lnTo>
                <a:lnTo>
                  <a:pt x="1212669" y="5844508"/>
                </a:lnTo>
                <a:lnTo>
                  <a:pt x="1210484" y="5840138"/>
                </a:lnTo>
                <a:lnTo>
                  <a:pt x="1212669" y="5833583"/>
                </a:lnTo>
                <a:close/>
                <a:moveTo>
                  <a:pt x="5687531" y="5824843"/>
                </a:moveTo>
                <a:lnTo>
                  <a:pt x="5720306" y="5833583"/>
                </a:lnTo>
                <a:lnTo>
                  <a:pt x="5746526" y="5851063"/>
                </a:lnTo>
                <a:lnTo>
                  <a:pt x="5768376" y="5879468"/>
                </a:lnTo>
                <a:lnTo>
                  <a:pt x="5774931" y="5912243"/>
                </a:lnTo>
                <a:lnTo>
                  <a:pt x="5768376" y="5947203"/>
                </a:lnTo>
                <a:lnTo>
                  <a:pt x="5746526" y="5973422"/>
                </a:lnTo>
                <a:lnTo>
                  <a:pt x="5720306" y="5993087"/>
                </a:lnTo>
                <a:lnTo>
                  <a:pt x="5687531" y="5999642"/>
                </a:lnTo>
                <a:lnTo>
                  <a:pt x="5654756" y="5993087"/>
                </a:lnTo>
                <a:lnTo>
                  <a:pt x="5626351" y="5973422"/>
                </a:lnTo>
                <a:lnTo>
                  <a:pt x="5606686" y="5947203"/>
                </a:lnTo>
                <a:lnTo>
                  <a:pt x="5597946" y="5912243"/>
                </a:lnTo>
                <a:lnTo>
                  <a:pt x="5606686" y="5879468"/>
                </a:lnTo>
                <a:lnTo>
                  <a:pt x="5626351" y="5851063"/>
                </a:lnTo>
                <a:lnTo>
                  <a:pt x="5654756" y="5833583"/>
                </a:lnTo>
                <a:close/>
                <a:moveTo>
                  <a:pt x="2189359" y="5796438"/>
                </a:moveTo>
                <a:lnTo>
                  <a:pt x="2198099" y="5798623"/>
                </a:lnTo>
                <a:lnTo>
                  <a:pt x="2204654" y="5802993"/>
                </a:lnTo>
                <a:lnTo>
                  <a:pt x="2211209" y="5809548"/>
                </a:lnTo>
                <a:lnTo>
                  <a:pt x="2213394" y="5818288"/>
                </a:lnTo>
                <a:lnTo>
                  <a:pt x="2211209" y="5824843"/>
                </a:lnTo>
                <a:lnTo>
                  <a:pt x="2204654" y="5833583"/>
                </a:lnTo>
                <a:lnTo>
                  <a:pt x="2198099" y="5837953"/>
                </a:lnTo>
                <a:lnTo>
                  <a:pt x="2189359" y="5840138"/>
                </a:lnTo>
                <a:lnTo>
                  <a:pt x="2182804" y="5837953"/>
                </a:lnTo>
                <a:lnTo>
                  <a:pt x="2176249" y="5833583"/>
                </a:lnTo>
                <a:lnTo>
                  <a:pt x="2169694" y="5824843"/>
                </a:lnTo>
                <a:lnTo>
                  <a:pt x="2169694" y="5818288"/>
                </a:lnTo>
                <a:lnTo>
                  <a:pt x="2169694" y="5809548"/>
                </a:lnTo>
                <a:lnTo>
                  <a:pt x="2176249" y="5802993"/>
                </a:lnTo>
                <a:lnTo>
                  <a:pt x="2182804" y="5798623"/>
                </a:lnTo>
                <a:close/>
                <a:moveTo>
                  <a:pt x="4918412" y="5787698"/>
                </a:moveTo>
                <a:lnTo>
                  <a:pt x="4944632" y="5792068"/>
                </a:lnTo>
                <a:lnTo>
                  <a:pt x="4968667" y="5807363"/>
                </a:lnTo>
                <a:lnTo>
                  <a:pt x="4983962" y="5829213"/>
                </a:lnTo>
                <a:lnTo>
                  <a:pt x="4988332" y="5855433"/>
                </a:lnTo>
                <a:lnTo>
                  <a:pt x="4983962" y="5883838"/>
                </a:lnTo>
                <a:lnTo>
                  <a:pt x="4968667" y="5905687"/>
                </a:lnTo>
                <a:lnTo>
                  <a:pt x="4944632" y="5918797"/>
                </a:lnTo>
                <a:lnTo>
                  <a:pt x="4918412" y="5927537"/>
                </a:lnTo>
                <a:lnTo>
                  <a:pt x="4892193" y="5918797"/>
                </a:lnTo>
                <a:lnTo>
                  <a:pt x="4870343" y="5905687"/>
                </a:lnTo>
                <a:lnTo>
                  <a:pt x="4855048" y="5883838"/>
                </a:lnTo>
                <a:lnTo>
                  <a:pt x="4848493" y="5855433"/>
                </a:lnTo>
                <a:lnTo>
                  <a:pt x="4855048" y="5829213"/>
                </a:lnTo>
                <a:lnTo>
                  <a:pt x="4870343" y="5807363"/>
                </a:lnTo>
                <a:lnTo>
                  <a:pt x="4892193" y="5792068"/>
                </a:lnTo>
                <a:close/>
                <a:moveTo>
                  <a:pt x="6535308" y="5746184"/>
                </a:moveTo>
                <a:lnTo>
                  <a:pt x="6568083" y="5750554"/>
                </a:lnTo>
                <a:lnTo>
                  <a:pt x="6594303" y="5763664"/>
                </a:lnTo>
                <a:lnTo>
                  <a:pt x="6616153" y="5787699"/>
                </a:lnTo>
                <a:lnTo>
                  <a:pt x="6631448" y="5813919"/>
                </a:lnTo>
                <a:lnTo>
                  <a:pt x="6635818" y="5846693"/>
                </a:lnTo>
                <a:lnTo>
                  <a:pt x="6631448" y="5879468"/>
                </a:lnTo>
                <a:lnTo>
                  <a:pt x="6616153" y="5907873"/>
                </a:lnTo>
                <a:lnTo>
                  <a:pt x="6594303" y="5929722"/>
                </a:lnTo>
                <a:lnTo>
                  <a:pt x="6568083" y="5945017"/>
                </a:lnTo>
                <a:lnTo>
                  <a:pt x="6535308" y="5949387"/>
                </a:lnTo>
                <a:lnTo>
                  <a:pt x="6502533" y="5945017"/>
                </a:lnTo>
                <a:lnTo>
                  <a:pt x="6474128" y="5929722"/>
                </a:lnTo>
                <a:lnTo>
                  <a:pt x="6454463" y="5907873"/>
                </a:lnTo>
                <a:lnTo>
                  <a:pt x="6436983" y="5879468"/>
                </a:lnTo>
                <a:lnTo>
                  <a:pt x="6432613" y="5846693"/>
                </a:lnTo>
                <a:lnTo>
                  <a:pt x="6436983" y="5813919"/>
                </a:lnTo>
                <a:lnTo>
                  <a:pt x="6454463" y="5787699"/>
                </a:lnTo>
                <a:lnTo>
                  <a:pt x="6474128" y="5763664"/>
                </a:lnTo>
                <a:lnTo>
                  <a:pt x="6502533" y="5750554"/>
                </a:lnTo>
                <a:close/>
                <a:moveTo>
                  <a:pt x="3183531" y="5737444"/>
                </a:moveTo>
                <a:lnTo>
                  <a:pt x="3209751" y="5743999"/>
                </a:lnTo>
                <a:lnTo>
                  <a:pt x="3227231" y="5761479"/>
                </a:lnTo>
                <a:lnTo>
                  <a:pt x="3231601" y="5785514"/>
                </a:lnTo>
                <a:lnTo>
                  <a:pt x="3227231" y="5809549"/>
                </a:lnTo>
                <a:lnTo>
                  <a:pt x="3209751" y="5824844"/>
                </a:lnTo>
                <a:lnTo>
                  <a:pt x="3183531" y="5833584"/>
                </a:lnTo>
                <a:lnTo>
                  <a:pt x="3161681" y="5824844"/>
                </a:lnTo>
                <a:lnTo>
                  <a:pt x="3142016" y="5809549"/>
                </a:lnTo>
                <a:lnTo>
                  <a:pt x="3137646" y="5785514"/>
                </a:lnTo>
                <a:lnTo>
                  <a:pt x="3142016" y="5761479"/>
                </a:lnTo>
                <a:lnTo>
                  <a:pt x="3161681" y="5743999"/>
                </a:lnTo>
                <a:close/>
                <a:moveTo>
                  <a:pt x="4219216" y="5660968"/>
                </a:moveTo>
                <a:lnTo>
                  <a:pt x="4245436" y="5665338"/>
                </a:lnTo>
                <a:lnTo>
                  <a:pt x="4267286" y="5682818"/>
                </a:lnTo>
                <a:lnTo>
                  <a:pt x="4280396" y="5702483"/>
                </a:lnTo>
                <a:lnTo>
                  <a:pt x="4286951" y="5730888"/>
                </a:lnTo>
                <a:lnTo>
                  <a:pt x="4280396" y="5754923"/>
                </a:lnTo>
                <a:lnTo>
                  <a:pt x="4267286" y="5778957"/>
                </a:lnTo>
                <a:lnTo>
                  <a:pt x="4245436" y="5792067"/>
                </a:lnTo>
                <a:lnTo>
                  <a:pt x="4219216" y="5796437"/>
                </a:lnTo>
                <a:lnTo>
                  <a:pt x="4190811" y="5792067"/>
                </a:lnTo>
                <a:lnTo>
                  <a:pt x="4171146" y="5778957"/>
                </a:lnTo>
                <a:lnTo>
                  <a:pt x="4158036" y="5754923"/>
                </a:lnTo>
                <a:lnTo>
                  <a:pt x="4149296" y="5730888"/>
                </a:lnTo>
                <a:lnTo>
                  <a:pt x="4158036" y="5702483"/>
                </a:lnTo>
                <a:lnTo>
                  <a:pt x="4171146" y="5682818"/>
                </a:lnTo>
                <a:lnTo>
                  <a:pt x="4190811" y="5665338"/>
                </a:lnTo>
                <a:close/>
                <a:moveTo>
                  <a:pt x="664237" y="5612899"/>
                </a:moveTo>
                <a:lnTo>
                  <a:pt x="670792" y="5615084"/>
                </a:lnTo>
                <a:lnTo>
                  <a:pt x="672978" y="5619454"/>
                </a:lnTo>
                <a:lnTo>
                  <a:pt x="675163" y="5623824"/>
                </a:lnTo>
                <a:lnTo>
                  <a:pt x="672978" y="5632563"/>
                </a:lnTo>
                <a:lnTo>
                  <a:pt x="670792" y="5636933"/>
                </a:lnTo>
                <a:lnTo>
                  <a:pt x="664237" y="5636933"/>
                </a:lnTo>
                <a:lnTo>
                  <a:pt x="657682" y="5636933"/>
                </a:lnTo>
                <a:lnTo>
                  <a:pt x="653312" y="5632563"/>
                </a:lnTo>
                <a:lnTo>
                  <a:pt x="651127" y="5623824"/>
                </a:lnTo>
                <a:lnTo>
                  <a:pt x="653312" y="5619454"/>
                </a:lnTo>
                <a:lnTo>
                  <a:pt x="657682" y="5615084"/>
                </a:lnTo>
                <a:close/>
                <a:moveTo>
                  <a:pt x="1614707" y="5597604"/>
                </a:moveTo>
                <a:lnTo>
                  <a:pt x="1619077" y="5599789"/>
                </a:lnTo>
                <a:lnTo>
                  <a:pt x="1623448" y="5601974"/>
                </a:lnTo>
                <a:lnTo>
                  <a:pt x="1627817" y="5606344"/>
                </a:lnTo>
                <a:lnTo>
                  <a:pt x="1627817" y="5612899"/>
                </a:lnTo>
                <a:lnTo>
                  <a:pt x="1627817" y="5617269"/>
                </a:lnTo>
                <a:lnTo>
                  <a:pt x="1623448" y="5621639"/>
                </a:lnTo>
                <a:lnTo>
                  <a:pt x="1619077" y="5628194"/>
                </a:lnTo>
                <a:lnTo>
                  <a:pt x="1614707" y="5628194"/>
                </a:lnTo>
                <a:lnTo>
                  <a:pt x="1605967" y="5628194"/>
                </a:lnTo>
                <a:lnTo>
                  <a:pt x="1601597" y="5621639"/>
                </a:lnTo>
                <a:lnTo>
                  <a:pt x="1599412" y="5617269"/>
                </a:lnTo>
                <a:lnTo>
                  <a:pt x="1597228" y="5612899"/>
                </a:lnTo>
                <a:lnTo>
                  <a:pt x="1599412" y="5606344"/>
                </a:lnTo>
                <a:lnTo>
                  <a:pt x="1601597" y="5601974"/>
                </a:lnTo>
                <a:lnTo>
                  <a:pt x="1605967" y="5599789"/>
                </a:lnTo>
                <a:close/>
                <a:moveTo>
                  <a:pt x="2580473" y="5562644"/>
                </a:moveTo>
                <a:lnTo>
                  <a:pt x="2589213" y="5564829"/>
                </a:lnTo>
                <a:lnTo>
                  <a:pt x="2595768" y="5569199"/>
                </a:lnTo>
                <a:lnTo>
                  <a:pt x="2602323" y="5577939"/>
                </a:lnTo>
                <a:lnTo>
                  <a:pt x="2608878" y="5584494"/>
                </a:lnTo>
                <a:lnTo>
                  <a:pt x="2611063" y="5593234"/>
                </a:lnTo>
                <a:lnTo>
                  <a:pt x="2608878" y="5601974"/>
                </a:lnTo>
                <a:lnTo>
                  <a:pt x="2602323" y="5610713"/>
                </a:lnTo>
                <a:lnTo>
                  <a:pt x="2595768" y="5617268"/>
                </a:lnTo>
                <a:lnTo>
                  <a:pt x="2589213" y="5621638"/>
                </a:lnTo>
                <a:lnTo>
                  <a:pt x="2580473" y="5621638"/>
                </a:lnTo>
                <a:lnTo>
                  <a:pt x="2571733" y="5621638"/>
                </a:lnTo>
                <a:lnTo>
                  <a:pt x="2562993" y="5617268"/>
                </a:lnTo>
                <a:lnTo>
                  <a:pt x="2554253" y="5610713"/>
                </a:lnTo>
                <a:lnTo>
                  <a:pt x="2549883" y="5601974"/>
                </a:lnTo>
                <a:lnTo>
                  <a:pt x="2549883" y="5593234"/>
                </a:lnTo>
                <a:lnTo>
                  <a:pt x="2549883" y="5584494"/>
                </a:lnTo>
                <a:lnTo>
                  <a:pt x="2554253" y="5577939"/>
                </a:lnTo>
                <a:lnTo>
                  <a:pt x="2562993" y="5569199"/>
                </a:lnTo>
                <a:lnTo>
                  <a:pt x="2571733" y="5564829"/>
                </a:lnTo>
                <a:close/>
                <a:moveTo>
                  <a:pt x="6111418" y="5542979"/>
                </a:moveTo>
                <a:lnTo>
                  <a:pt x="6142008" y="5547349"/>
                </a:lnTo>
                <a:lnTo>
                  <a:pt x="6172598" y="5562644"/>
                </a:lnTo>
                <a:lnTo>
                  <a:pt x="6196633" y="5586679"/>
                </a:lnTo>
                <a:lnTo>
                  <a:pt x="6211928" y="5615084"/>
                </a:lnTo>
                <a:lnTo>
                  <a:pt x="6218483" y="5650044"/>
                </a:lnTo>
                <a:lnTo>
                  <a:pt x="6211928" y="5685004"/>
                </a:lnTo>
                <a:lnTo>
                  <a:pt x="6196633" y="5713408"/>
                </a:lnTo>
                <a:lnTo>
                  <a:pt x="6172598" y="5737443"/>
                </a:lnTo>
                <a:lnTo>
                  <a:pt x="6142008" y="5752738"/>
                </a:lnTo>
                <a:lnTo>
                  <a:pt x="6111418" y="5757108"/>
                </a:lnTo>
                <a:lnTo>
                  <a:pt x="6076459" y="5752738"/>
                </a:lnTo>
                <a:lnTo>
                  <a:pt x="6045869" y="5737443"/>
                </a:lnTo>
                <a:lnTo>
                  <a:pt x="6021834" y="5713408"/>
                </a:lnTo>
                <a:lnTo>
                  <a:pt x="6008724" y="5685004"/>
                </a:lnTo>
                <a:lnTo>
                  <a:pt x="5999984" y="5650044"/>
                </a:lnTo>
                <a:lnTo>
                  <a:pt x="6008724" y="5615084"/>
                </a:lnTo>
                <a:lnTo>
                  <a:pt x="6021834" y="5586679"/>
                </a:lnTo>
                <a:lnTo>
                  <a:pt x="6045869" y="5562644"/>
                </a:lnTo>
                <a:lnTo>
                  <a:pt x="6076459" y="5547349"/>
                </a:lnTo>
                <a:close/>
                <a:moveTo>
                  <a:pt x="5320452" y="5532055"/>
                </a:moveTo>
                <a:lnTo>
                  <a:pt x="5346671" y="5536425"/>
                </a:lnTo>
                <a:lnTo>
                  <a:pt x="5372891" y="5549535"/>
                </a:lnTo>
                <a:lnTo>
                  <a:pt x="5390371" y="5567015"/>
                </a:lnTo>
                <a:lnTo>
                  <a:pt x="5405666" y="5593235"/>
                </a:lnTo>
                <a:lnTo>
                  <a:pt x="5410036" y="5619455"/>
                </a:lnTo>
                <a:lnTo>
                  <a:pt x="5405666" y="5647860"/>
                </a:lnTo>
                <a:lnTo>
                  <a:pt x="5390371" y="5671894"/>
                </a:lnTo>
                <a:lnTo>
                  <a:pt x="5372891" y="5691559"/>
                </a:lnTo>
                <a:lnTo>
                  <a:pt x="5346671" y="5704669"/>
                </a:lnTo>
                <a:lnTo>
                  <a:pt x="5320452" y="5709039"/>
                </a:lnTo>
                <a:lnTo>
                  <a:pt x="5292047" y="5704669"/>
                </a:lnTo>
                <a:lnTo>
                  <a:pt x="5268012" y="5691559"/>
                </a:lnTo>
                <a:lnTo>
                  <a:pt x="5248347" y="5671894"/>
                </a:lnTo>
                <a:lnTo>
                  <a:pt x="5235237" y="5647860"/>
                </a:lnTo>
                <a:lnTo>
                  <a:pt x="5230867" y="5619455"/>
                </a:lnTo>
                <a:lnTo>
                  <a:pt x="5235237" y="5593235"/>
                </a:lnTo>
                <a:lnTo>
                  <a:pt x="5248347" y="5567015"/>
                </a:lnTo>
                <a:lnTo>
                  <a:pt x="5268012" y="5549535"/>
                </a:lnTo>
                <a:lnTo>
                  <a:pt x="5292047" y="5536425"/>
                </a:lnTo>
                <a:close/>
                <a:moveTo>
                  <a:pt x="3572459" y="5512389"/>
                </a:moveTo>
                <a:lnTo>
                  <a:pt x="3596494" y="5518944"/>
                </a:lnTo>
                <a:lnTo>
                  <a:pt x="3613974" y="5538609"/>
                </a:lnTo>
                <a:lnTo>
                  <a:pt x="3620529" y="5560459"/>
                </a:lnTo>
                <a:lnTo>
                  <a:pt x="3613974" y="5586679"/>
                </a:lnTo>
                <a:lnTo>
                  <a:pt x="3596494" y="5601974"/>
                </a:lnTo>
                <a:lnTo>
                  <a:pt x="3572459" y="5608529"/>
                </a:lnTo>
                <a:lnTo>
                  <a:pt x="3548424" y="5601974"/>
                </a:lnTo>
                <a:lnTo>
                  <a:pt x="3530944" y="5586679"/>
                </a:lnTo>
                <a:lnTo>
                  <a:pt x="3524389" y="5560459"/>
                </a:lnTo>
                <a:lnTo>
                  <a:pt x="3530944" y="5538609"/>
                </a:lnTo>
                <a:lnTo>
                  <a:pt x="3548424" y="5518944"/>
                </a:lnTo>
                <a:close/>
                <a:moveTo>
                  <a:pt x="7455188" y="5438099"/>
                </a:moveTo>
                <a:lnTo>
                  <a:pt x="7492333" y="5444654"/>
                </a:lnTo>
                <a:lnTo>
                  <a:pt x="7525108" y="5459949"/>
                </a:lnTo>
                <a:lnTo>
                  <a:pt x="7525108" y="5660967"/>
                </a:lnTo>
                <a:lnTo>
                  <a:pt x="7492333" y="5680632"/>
                </a:lnTo>
                <a:lnTo>
                  <a:pt x="7455188" y="5685002"/>
                </a:lnTo>
                <a:lnTo>
                  <a:pt x="7415858" y="5680632"/>
                </a:lnTo>
                <a:lnTo>
                  <a:pt x="7380898" y="5660967"/>
                </a:lnTo>
                <a:lnTo>
                  <a:pt x="7354678" y="5634748"/>
                </a:lnTo>
                <a:lnTo>
                  <a:pt x="7337198" y="5599788"/>
                </a:lnTo>
                <a:lnTo>
                  <a:pt x="7330643" y="5560458"/>
                </a:lnTo>
                <a:lnTo>
                  <a:pt x="7337198" y="5521129"/>
                </a:lnTo>
                <a:lnTo>
                  <a:pt x="7354678" y="5488354"/>
                </a:lnTo>
                <a:lnTo>
                  <a:pt x="7380898" y="5462134"/>
                </a:lnTo>
                <a:lnTo>
                  <a:pt x="7415858" y="5444654"/>
                </a:lnTo>
                <a:close/>
                <a:moveTo>
                  <a:pt x="4610330" y="5422805"/>
                </a:moveTo>
                <a:lnTo>
                  <a:pt x="4638735" y="5431545"/>
                </a:lnTo>
                <a:lnTo>
                  <a:pt x="4664955" y="5449025"/>
                </a:lnTo>
                <a:lnTo>
                  <a:pt x="4682435" y="5470875"/>
                </a:lnTo>
                <a:lnTo>
                  <a:pt x="4686805" y="5503650"/>
                </a:lnTo>
                <a:lnTo>
                  <a:pt x="4682435" y="5534240"/>
                </a:lnTo>
                <a:lnTo>
                  <a:pt x="4664955" y="5558274"/>
                </a:lnTo>
                <a:lnTo>
                  <a:pt x="4638735" y="5573569"/>
                </a:lnTo>
                <a:lnTo>
                  <a:pt x="4610330" y="5582309"/>
                </a:lnTo>
                <a:lnTo>
                  <a:pt x="4579740" y="5573569"/>
                </a:lnTo>
                <a:lnTo>
                  <a:pt x="4555705" y="5558274"/>
                </a:lnTo>
                <a:lnTo>
                  <a:pt x="4538225" y="5534240"/>
                </a:lnTo>
                <a:lnTo>
                  <a:pt x="4531670" y="5503650"/>
                </a:lnTo>
                <a:lnTo>
                  <a:pt x="4538225" y="5470875"/>
                </a:lnTo>
                <a:lnTo>
                  <a:pt x="4555705" y="5449025"/>
                </a:lnTo>
                <a:lnTo>
                  <a:pt x="4579740" y="5431545"/>
                </a:lnTo>
                <a:close/>
                <a:moveTo>
                  <a:pt x="126728" y="5394399"/>
                </a:moveTo>
                <a:lnTo>
                  <a:pt x="131099" y="5396584"/>
                </a:lnTo>
                <a:lnTo>
                  <a:pt x="135468" y="5400954"/>
                </a:lnTo>
                <a:lnTo>
                  <a:pt x="137654" y="5405324"/>
                </a:lnTo>
                <a:lnTo>
                  <a:pt x="135468" y="5411879"/>
                </a:lnTo>
                <a:lnTo>
                  <a:pt x="131099" y="5414064"/>
                </a:lnTo>
                <a:lnTo>
                  <a:pt x="126728" y="5416249"/>
                </a:lnTo>
                <a:lnTo>
                  <a:pt x="120173" y="5414064"/>
                </a:lnTo>
                <a:lnTo>
                  <a:pt x="115804" y="5411879"/>
                </a:lnTo>
                <a:lnTo>
                  <a:pt x="115804" y="5405324"/>
                </a:lnTo>
                <a:lnTo>
                  <a:pt x="115804" y="5400954"/>
                </a:lnTo>
                <a:lnTo>
                  <a:pt x="120173" y="5396584"/>
                </a:lnTo>
                <a:close/>
                <a:moveTo>
                  <a:pt x="6987600" y="5392215"/>
                </a:moveTo>
                <a:lnTo>
                  <a:pt x="7026930" y="5398770"/>
                </a:lnTo>
                <a:lnTo>
                  <a:pt x="7059705" y="5414065"/>
                </a:lnTo>
                <a:lnTo>
                  <a:pt x="7085925" y="5442470"/>
                </a:lnTo>
                <a:lnTo>
                  <a:pt x="7103405" y="5473060"/>
                </a:lnTo>
                <a:lnTo>
                  <a:pt x="7109960" y="5512389"/>
                </a:lnTo>
                <a:lnTo>
                  <a:pt x="7103405" y="5551719"/>
                </a:lnTo>
                <a:lnTo>
                  <a:pt x="7085925" y="5584494"/>
                </a:lnTo>
                <a:lnTo>
                  <a:pt x="7059705" y="5610713"/>
                </a:lnTo>
                <a:lnTo>
                  <a:pt x="7026930" y="5628193"/>
                </a:lnTo>
                <a:lnTo>
                  <a:pt x="6987600" y="5634748"/>
                </a:lnTo>
                <a:lnTo>
                  <a:pt x="6948270" y="5628193"/>
                </a:lnTo>
                <a:lnTo>
                  <a:pt x="6917680" y="5610713"/>
                </a:lnTo>
                <a:lnTo>
                  <a:pt x="6889275" y="5584494"/>
                </a:lnTo>
                <a:lnTo>
                  <a:pt x="6873980" y="5551719"/>
                </a:lnTo>
                <a:lnTo>
                  <a:pt x="6867425" y="5512389"/>
                </a:lnTo>
                <a:lnTo>
                  <a:pt x="6873980" y="5473060"/>
                </a:lnTo>
                <a:lnTo>
                  <a:pt x="6889275" y="5442470"/>
                </a:lnTo>
                <a:lnTo>
                  <a:pt x="6917680" y="5414065"/>
                </a:lnTo>
                <a:lnTo>
                  <a:pt x="6948270" y="5398770"/>
                </a:lnTo>
                <a:close/>
                <a:moveTo>
                  <a:pt x="1053165" y="5387845"/>
                </a:moveTo>
                <a:lnTo>
                  <a:pt x="1061906" y="5387845"/>
                </a:lnTo>
                <a:lnTo>
                  <a:pt x="1066276" y="5387845"/>
                </a:lnTo>
                <a:lnTo>
                  <a:pt x="1070647" y="5392215"/>
                </a:lnTo>
                <a:lnTo>
                  <a:pt x="1072831" y="5398770"/>
                </a:lnTo>
                <a:lnTo>
                  <a:pt x="1070647" y="5403140"/>
                </a:lnTo>
                <a:lnTo>
                  <a:pt x="1066276" y="5407510"/>
                </a:lnTo>
                <a:lnTo>
                  <a:pt x="1061906" y="5409695"/>
                </a:lnTo>
                <a:lnTo>
                  <a:pt x="1053165" y="5407510"/>
                </a:lnTo>
                <a:lnTo>
                  <a:pt x="1048796" y="5403140"/>
                </a:lnTo>
                <a:lnTo>
                  <a:pt x="1048796" y="5398770"/>
                </a:lnTo>
                <a:lnTo>
                  <a:pt x="1048796" y="5392215"/>
                </a:lnTo>
                <a:close/>
                <a:moveTo>
                  <a:pt x="1997080" y="5361625"/>
                </a:moveTo>
                <a:lnTo>
                  <a:pt x="2005820" y="5361625"/>
                </a:lnTo>
                <a:lnTo>
                  <a:pt x="2014560" y="5361625"/>
                </a:lnTo>
                <a:lnTo>
                  <a:pt x="2021115" y="5365995"/>
                </a:lnTo>
                <a:lnTo>
                  <a:pt x="2027670" y="5370365"/>
                </a:lnTo>
                <a:lnTo>
                  <a:pt x="2029855" y="5379105"/>
                </a:lnTo>
                <a:lnTo>
                  <a:pt x="2032040" y="5387845"/>
                </a:lnTo>
                <a:lnTo>
                  <a:pt x="2029855" y="5394400"/>
                </a:lnTo>
                <a:lnTo>
                  <a:pt x="2027670" y="5400954"/>
                </a:lnTo>
                <a:lnTo>
                  <a:pt x="2021115" y="5407509"/>
                </a:lnTo>
                <a:lnTo>
                  <a:pt x="2014560" y="5409694"/>
                </a:lnTo>
                <a:lnTo>
                  <a:pt x="2005820" y="5411879"/>
                </a:lnTo>
                <a:lnTo>
                  <a:pt x="1997080" y="5409694"/>
                </a:lnTo>
                <a:lnTo>
                  <a:pt x="1990525" y="5407509"/>
                </a:lnTo>
                <a:lnTo>
                  <a:pt x="1986155" y="5400954"/>
                </a:lnTo>
                <a:lnTo>
                  <a:pt x="1981785" y="5394400"/>
                </a:lnTo>
                <a:lnTo>
                  <a:pt x="1981785" y="5387845"/>
                </a:lnTo>
                <a:lnTo>
                  <a:pt x="1981785" y="5379105"/>
                </a:lnTo>
                <a:lnTo>
                  <a:pt x="1986155" y="5370365"/>
                </a:lnTo>
                <a:lnTo>
                  <a:pt x="1990525" y="5365995"/>
                </a:lnTo>
                <a:close/>
                <a:moveTo>
                  <a:pt x="2969402" y="5324480"/>
                </a:moveTo>
                <a:lnTo>
                  <a:pt x="2991252" y="5333220"/>
                </a:lnTo>
                <a:lnTo>
                  <a:pt x="3004362" y="5346330"/>
                </a:lnTo>
                <a:lnTo>
                  <a:pt x="3013102" y="5368180"/>
                </a:lnTo>
                <a:lnTo>
                  <a:pt x="3004362" y="5390029"/>
                </a:lnTo>
                <a:lnTo>
                  <a:pt x="2991252" y="5405324"/>
                </a:lnTo>
                <a:lnTo>
                  <a:pt x="2969402" y="5409694"/>
                </a:lnTo>
                <a:lnTo>
                  <a:pt x="2947552" y="5405324"/>
                </a:lnTo>
                <a:lnTo>
                  <a:pt x="2932257" y="5390029"/>
                </a:lnTo>
                <a:lnTo>
                  <a:pt x="2927887" y="5368180"/>
                </a:lnTo>
                <a:lnTo>
                  <a:pt x="2932257" y="5346330"/>
                </a:lnTo>
                <a:lnTo>
                  <a:pt x="2947552" y="5333220"/>
                </a:lnTo>
                <a:close/>
                <a:moveTo>
                  <a:pt x="3961387" y="5272040"/>
                </a:moveTo>
                <a:lnTo>
                  <a:pt x="3985422" y="5278595"/>
                </a:lnTo>
                <a:lnTo>
                  <a:pt x="4007272" y="5291705"/>
                </a:lnTo>
                <a:lnTo>
                  <a:pt x="4020382" y="5311370"/>
                </a:lnTo>
                <a:lnTo>
                  <a:pt x="4024752" y="5337590"/>
                </a:lnTo>
                <a:lnTo>
                  <a:pt x="4020382" y="5361625"/>
                </a:lnTo>
                <a:lnTo>
                  <a:pt x="4007272" y="5383474"/>
                </a:lnTo>
                <a:lnTo>
                  <a:pt x="3985422" y="5396584"/>
                </a:lnTo>
                <a:lnTo>
                  <a:pt x="3961387" y="5400954"/>
                </a:lnTo>
                <a:lnTo>
                  <a:pt x="3935167" y="5396584"/>
                </a:lnTo>
                <a:lnTo>
                  <a:pt x="3915502" y="5383474"/>
                </a:lnTo>
                <a:lnTo>
                  <a:pt x="3900207" y="5361625"/>
                </a:lnTo>
                <a:lnTo>
                  <a:pt x="3895837" y="5337590"/>
                </a:lnTo>
                <a:lnTo>
                  <a:pt x="3900207" y="5311370"/>
                </a:lnTo>
                <a:lnTo>
                  <a:pt x="3915502" y="5291705"/>
                </a:lnTo>
                <a:lnTo>
                  <a:pt x="3935167" y="5278595"/>
                </a:lnTo>
                <a:close/>
                <a:moveTo>
                  <a:pt x="5726860" y="5269856"/>
                </a:moveTo>
                <a:lnTo>
                  <a:pt x="5761819" y="5278596"/>
                </a:lnTo>
                <a:lnTo>
                  <a:pt x="5790224" y="5291706"/>
                </a:lnTo>
                <a:lnTo>
                  <a:pt x="5814259" y="5315741"/>
                </a:lnTo>
                <a:lnTo>
                  <a:pt x="5829554" y="5346331"/>
                </a:lnTo>
                <a:lnTo>
                  <a:pt x="5836109" y="5381290"/>
                </a:lnTo>
                <a:lnTo>
                  <a:pt x="5829554" y="5414065"/>
                </a:lnTo>
                <a:lnTo>
                  <a:pt x="5814259" y="5444655"/>
                </a:lnTo>
                <a:lnTo>
                  <a:pt x="5790224" y="5468689"/>
                </a:lnTo>
                <a:lnTo>
                  <a:pt x="5761819" y="5486169"/>
                </a:lnTo>
                <a:lnTo>
                  <a:pt x="5726860" y="5490539"/>
                </a:lnTo>
                <a:lnTo>
                  <a:pt x="5689715" y="5486169"/>
                </a:lnTo>
                <a:lnTo>
                  <a:pt x="5661310" y="5468689"/>
                </a:lnTo>
                <a:lnTo>
                  <a:pt x="5637275" y="5444655"/>
                </a:lnTo>
                <a:lnTo>
                  <a:pt x="5621980" y="5414065"/>
                </a:lnTo>
                <a:lnTo>
                  <a:pt x="5617610" y="5381290"/>
                </a:lnTo>
                <a:lnTo>
                  <a:pt x="5621980" y="5346331"/>
                </a:lnTo>
                <a:lnTo>
                  <a:pt x="5637275" y="5315741"/>
                </a:lnTo>
                <a:lnTo>
                  <a:pt x="5661310" y="5291706"/>
                </a:lnTo>
                <a:lnTo>
                  <a:pt x="5689715" y="5278596"/>
                </a:lnTo>
                <a:close/>
                <a:moveTo>
                  <a:pt x="6541863" y="5239266"/>
                </a:moveTo>
                <a:lnTo>
                  <a:pt x="6583378" y="5245821"/>
                </a:lnTo>
                <a:lnTo>
                  <a:pt x="6618338" y="5263301"/>
                </a:lnTo>
                <a:lnTo>
                  <a:pt x="6646743" y="5291706"/>
                </a:lnTo>
                <a:lnTo>
                  <a:pt x="6666408" y="5328851"/>
                </a:lnTo>
                <a:lnTo>
                  <a:pt x="6670778" y="5365996"/>
                </a:lnTo>
                <a:lnTo>
                  <a:pt x="6666408" y="5407511"/>
                </a:lnTo>
                <a:lnTo>
                  <a:pt x="6646743" y="5444655"/>
                </a:lnTo>
                <a:lnTo>
                  <a:pt x="6618338" y="5470875"/>
                </a:lnTo>
                <a:lnTo>
                  <a:pt x="6583378" y="5490540"/>
                </a:lnTo>
                <a:lnTo>
                  <a:pt x="6541863" y="5497095"/>
                </a:lnTo>
                <a:lnTo>
                  <a:pt x="6502533" y="5490540"/>
                </a:lnTo>
                <a:lnTo>
                  <a:pt x="6467573" y="5470875"/>
                </a:lnTo>
                <a:lnTo>
                  <a:pt x="6439168" y="5444655"/>
                </a:lnTo>
                <a:lnTo>
                  <a:pt x="6421688" y="5407511"/>
                </a:lnTo>
                <a:lnTo>
                  <a:pt x="6415133" y="5365996"/>
                </a:lnTo>
                <a:lnTo>
                  <a:pt x="6421688" y="5328851"/>
                </a:lnTo>
                <a:lnTo>
                  <a:pt x="6439168" y="5291706"/>
                </a:lnTo>
                <a:lnTo>
                  <a:pt x="6467573" y="5263301"/>
                </a:lnTo>
                <a:lnTo>
                  <a:pt x="6502533" y="5245821"/>
                </a:lnTo>
                <a:close/>
                <a:moveTo>
                  <a:pt x="5001443" y="5180270"/>
                </a:moveTo>
                <a:lnTo>
                  <a:pt x="5032033" y="5184640"/>
                </a:lnTo>
                <a:lnTo>
                  <a:pt x="5060438" y="5197750"/>
                </a:lnTo>
                <a:lnTo>
                  <a:pt x="5080103" y="5217415"/>
                </a:lnTo>
                <a:lnTo>
                  <a:pt x="5093213" y="5245820"/>
                </a:lnTo>
                <a:lnTo>
                  <a:pt x="5099768" y="5278595"/>
                </a:lnTo>
                <a:lnTo>
                  <a:pt x="5093213" y="5307000"/>
                </a:lnTo>
                <a:lnTo>
                  <a:pt x="5080103" y="5335404"/>
                </a:lnTo>
                <a:lnTo>
                  <a:pt x="5060438" y="5355069"/>
                </a:lnTo>
                <a:lnTo>
                  <a:pt x="5032033" y="5368179"/>
                </a:lnTo>
                <a:lnTo>
                  <a:pt x="5001443" y="5374734"/>
                </a:lnTo>
                <a:lnTo>
                  <a:pt x="4970853" y="5368179"/>
                </a:lnTo>
                <a:lnTo>
                  <a:pt x="4942448" y="5355069"/>
                </a:lnTo>
                <a:lnTo>
                  <a:pt x="4922783" y="5335404"/>
                </a:lnTo>
                <a:lnTo>
                  <a:pt x="4909673" y="5307000"/>
                </a:lnTo>
                <a:lnTo>
                  <a:pt x="4905303" y="5278595"/>
                </a:lnTo>
                <a:lnTo>
                  <a:pt x="4909673" y="5245820"/>
                </a:lnTo>
                <a:lnTo>
                  <a:pt x="4922783" y="5217415"/>
                </a:lnTo>
                <a:lnTo>
                  <a:pt x="4942448" y="5197750"/>
                </a:lnTo>
                <a:lnTo>
                  <a:pt x="4970853" y="5184640"/>
                </a:lnTo>
                <a:close/>
                <a:moveTo>
                  <a:pt x="522211" y="5164976"/>
                </a:moveTo>
                <a:lnTo>
                  <a:pt x="528768" y="5164976"/>
                </a:lnTo>
                <a:lnTo>
                  <a:pt x="533137" y="5164976"/>
                </a:lnTo>
                <a:lnTo>
                  <a:pt x="537507" y="5169346"/>
                </a:lnTo>
                <a:lnTo>
                  <a:pt x="537507" y="5178086"/>
                </a:lnTo>
                <a:lnTo>
                  <a:pt x="537507" y="5182456"/>
                </a:lnTo>
                <a:lnTo>
                  <a:pt x="533137" y="5186825"/>
                </a:lnTo>
                <a:lnTo>
                  <a:pt x="528768" y="5189010"/>
                </a:lnTo>
                <a:lnTo>
                  <a:pt x="522211" y="5186825"/>
                </a:lnTo>
                <a:lnTo>
                  <a:pt x="517841" y="5182456"/>
                </a:lnTo>
                <a:lnTo>
                  <a:pt x="517841" y="5178086"/>
                </a:lnTo>
                <a:lnTo>
                  <a:pt x="517841" y="5169346"/>
                </a:lnTo>
                <a:close/>
                <a:moveTo>
                  <a:pt x="1459574" y="5151866"/>
                </a:moveTo>
                <a:lnTo>
                  <a:pt x="1466129" y="5154051"/>
                </a:lnTo>
                <a:lnTo>
                  <a:pt x="1470498" y="5158421"/>
                </a:lnTo>
                <a:lnTo>
                  <a:pt x="1474868" y="5162791"/>
                </a:lnTo>
                <a:lnTo>
                  <a:pt x="1477053" y="5169346"/>
                </a:lnTo>
                <a:lnTo>
                  <a:pt x="1474868" y="5178086"/>
                </a:lnTo>
                <a:lnTo>
                  <a:pt x="1470498" y="5182455"/>
                </a:lnTo>
                <a:lnTo>
                  <a:pt x="1466129" y="5186825"/>
                </a:lnTo>
                <a:lnTo>
                  <a:pt x="1459574" y="5189010"/>
                </a:lnTo>
                <a:lnTo>
                  <a:pt x="1450834" y="5186825"/>
                </a:lnTo>
                <a:lnTo>
                  <a:pt x="1446462" y="5182455"/>
                </a:lnTo>
                <a:lnTo>
                  <a:pt x="1442093" y="5178086"/>
                </a:lnTo>
                <a:lnTo>
                  <a:pt x="1439907" y="5169346"/>
                </a:lnTo>
                <a:lnTo>
                  <a:pt x="1442093" y="5162791"/>
                </a:lnTo>
                <a:lnTo>
                  <a:pt x="1446462" y="5158421"/>
                </a:lnTo>
                <a:lnTo>
                  <a:pt x="1450834" y="5154051"/>
                </a:lnTo>
                <a:close/>
                <a:moveTo>
                  <a:pt x="2399119" y="5125646"/>
                </a:moveTo>
                <a:lnTo>
                  <a:pt x="2412229" y="5130016"/>
                </a:lnTo>
                <a:lnTo>
                  <a:pt x="2420969" y="5134386"/>
                </a:lnTo>
                <a:lnTo>
                  <a:pt x="2427524" y="5140941"/>
                </a:lnTo>
                <a:lnTo>
                  <a:pt x="2431894" y="5149681"/>
                </a:lnTo>
                <a:lnTo>
                  <a:pt x="2434079" y="5160606"/>
                </a:lnTo>
                <a:lnTo>
                  <a:pt x="2431894" y="5169346"/>
                </a:lnTo>
                <a:lnTo>
                  <a:pt x="2427524" y="5180270"/>
                </a:lnTo>
                <a:lnTo>
                  <a:pt x="2420969" y="5186825"/>
                </a:lnTo>
                <a:lnTo>
                  <a:pt x="2412229" y="5191195"/>
                </a:lnTo>
                <a:lnTo>
                  <a:pt x="2399119" y="5193380"/>
                </a:lnTo>
                <a:lnTo>
                  <a:pt x="2390379" y="5191195"/>
                </a:lnTo>
                <a:lnTo>
                  <a:pt x="2381639" y="5186825"/>
                </a:lnTo>
                <a:lnTo>
                  <a:pt x="2372899" y="5180270"/>
                </a:lnTo>
                <a:lnTo>
                  <a:pt x="2368529" y="5169346"/>
                </a:lnTo>
                <a:lnTo>
                  <a:pt x="2368529" y="5160606"/>
                </a:lnTo>
                <a:lnTo>
                  <a:pt x="2368529" y="5149681"/>
                </a:lnTo>
                <a:lnTo>
                  <a:pt x="2372899" y="5140941"/>
                </a:lnTo>
                <a:lnTo>
                  <a:pt x="2381639" y="5134386"/>
                </a:lnTo>
                <a:lnTo>
                  <a:pt x="2390379" y="5130016"/>
                </a:lnTo>
                <a:close/>
                <a:moveTo>
                  <a:pt x="3360515" y="5090686"/>
                </a:moveTo>
                <a:lnTo>
                  <a:pt x="3380180" y="5095056"/>
                </a:lnTo>
                <a:lnTo>
                  <a:pt x="3397660" y="5105981"/>
                </a:lnTo>
                <a:lnTo>
                  <a:pt x="3410770" y="5121276"/>
                </a:lnTo>
                <a:lnTo>
                  <a:pt x="3415140" y="5143126"/>
                </a:lnTo>
                <a:lnTo>
                  <a:pt x="3410770" y="5164976"/>
                </a:lnTo>
                <a:lnTo>
                  <a:pt x="3397660" y="5182455"/>
                </a:lnTo>
                <a:lnTo>
                  <a:pt x="3380180" y="5193380"/>
                </a:lnTo>
                <a:lnTo>
                  <a:pt x="3360515" y="5197750"/>
                </a:lnTo>
                <a:lnTo>
                  <a:pt x="3338665" y="5193380"/>
                </a:lnTo>
                <a:lnTo>
                  <a:pt x="3321185" y="5182455"/>
                </a:lnTo>
                <a:lnTo>
                  <a:pt x="3310260" y="5164976"/>
                </a:lnTo>
                <a:lnTo>
                  <a:pt x="3303705" y="5143126"/>
                </a:lnTo>
                <a:lnTo>
                  <a:pt x="3310260" y="5121276"/>
                </a:lnTo>
                <a:lnTo>
                  <a:pt x="3321185" y="5105981"/>
                </a:lnTo>
                <a:lnTo>
                  <a:pt x="3338665" y="5095056"/>
                </a:lnTo>
                <a:close/>
                <a:moveTo>
                  <a:pt x="4348131" y="5038247"/>
                </a:moveTo>
                <a:lnTo>
                  <a:pt x="4378720" y="5042617"/>
                </a:lnTo>
                <a:lnTo>
                  <a:pt x="4402755" y="5057912"/>
                </a:lnTo>
                <a:lnTo>
                  <a:pt x="4420235" y="5084132"/>
                </a:lnTo>
                <a:lnTo>
                  <a:pt x="4426790" y="5112537"/>
                </a:lnTo>
                <a:lnTo>
                  <a:pt x="4420235" y="5143127"/>
                </a:lnTo>
                <a:lnTo>
                  <a:pt x="4402755" y="5167161"/>
                </a:lnTo>
                <a:lnTo>
                  <a:pt x="4378720" y="5184641"/>
                </a:lnTo>
                <a:lnTo>
                  <a:pt x="4348131" y="5191196"/>
                </a:lnTo>
                <a:lnTo>
                  <a:pt x="4319726" y="5184641"/>
                </a:lnTo>
                <a:lnTo>
                  <a:pt x="4293506" y="5167161"/>
                </a:lnTo>
                <a:lnTo>
                  <a:pt x="4278211" y="5143127"/>
                </a:lnTo>
                <a:lnTo>
                  <a:pt x="4273841" y="5112537"/>
                </a:lnTo>
                <a:lnTo>
                  <a:pt x="4278211" y="5084132"/>
                </a:lnTo>
                <a:lnTo>
                  <a:pt x="4293506" y="5057912"/>
                </a:lnTo>
                <a:lnTo>
                  <a:pt x="4319726" y="5042617"/>
                </a:lnTo>
                <a:close/>
                <a:moveTo>
                  <a:pt x="6137638" y="5012027"/>
                </a:moveTo>
                <a:lnTo>
                  <a:pt x="6174783" y="5018582"/>
                </a:lnTo>
                <a:lnTo>
                  <a:pt x="6209743" y="5038247"/>
                </a:lnTo>
                <a:lnTo>
                  <a:pt x="6233778" y="5062282"/>
                </a:lnTo>
                <a:lnTo>
                  <a:pt x="6249073" y="5095057"/>
                </a:lnTo>
                <a:lnTo>
                  <a:pt x="6257813" y="5134387"/>
                </a:lnTo>
                <a:lnTo>
                  <a:pt x="6249073" y="5171532"/>
                </a:lnTo>
                <a:lnTo>
                  <a:pt x="6233778" y="5204306"/>
                </a:lnTo>
                <a:lnTo>
                  <a:pt x="6209743" y="5230526"/>
                </a:lnTo>
                <a:lnTo>
                  <a:pt x="6174783" y="5248006"/>
                </a:lnTo>
                <a:lnTo>
                  <a:pt x="6137638" y="5252376"/>
                </a:lnTo>
                <a:lnTo>
                  <a:pt x="6098309" y="5248006"/>
                </a:lnTo>
                <a:lnTo>
                  <a:pt x="6067719" y="5230526"/>
                </a:lnTo>
                <a:lnTo>
                  <a:pt x="6039314" y="5204306"/>
                </a:lnTo>
                <a:lnTo>
                  <a:pt x="6024019" y="5171532"/>
                </a:lnTo>
                <a:lnTo>
                  <a:pt x="6017464" y="5134387"/>
                </a:lnTo>
                <a:lnTo>
                  <a:pt x="6024019" y="5095057"/>
                </a:lnTo>
                <a:lnTo>
                  <a:pt x="6039314" y="5062282"/>
                </a:lnTo>
                <a:lnTo>
                  <a:pt x="6067719" y="5038247"/>
                </a:lnTo>
                <a:lnTo>
                  <a:pt x="6098309" y="5018582"/>
                </a:lnTo>
                <a:close/>
                <a:moveTo>
                  <a:pt x="7455188" y="4972697"/>
                </a:moveTo>
                <a:lnTo>
                  <a:pt x="7490148" y="4979252"/>
                </a:lnTo>
                <a:lnTo>
                  <a:pt x="7525108" y="4992362"/>
                </a:lnTo>
                <a:lnTo>
                  <a:pt x="7525108" y="4994547"/>
                </a:lnTo>
                <a:lnTo>
                  <a:pt x="7525108" y="5234896"/>
                </a:lnTo>
                <a:lnTo>
                  <a:pt x="7490148" y="5248006"/>
                </a:lnTo>
                <a:lnTo>
                  <a:pt x="7455188" y="5252376"/>
                </a:lnTo>
                <a:lnTo>
                  <a:pt x="7418044" y="5248006"/>
                </a:lnTo>
                <a:lnTo>
                  <a:pt x="7383084" y="5234896"/>
                </a:lnTo>
                <a:lnTo>
                  <a:pt x="7356864" y="5210861"/>
                </a:lnTo>
                <a:lnTo>
                  <a:pt x="7332829" y="5184641"/>
                </a:lnTo>
                <a:lnTo>
                  <a:pt x="7319719" y="5149682"/>
                </a:lnTo>
                <a:lnTo>
                  <a:pt x="7315349" y="5112537"/>
                </a:lnTo>
                <a:lnTo>
                  <a:pt x="7319719" y="5075392"/>
                </a:lnTo>
                <a:lnTo>
                  <a:pt x="7332829" y="5042617"/>
                </a:lnTo>
                <a:lnTo>
                  <a:pt x="7356864" y="5014212"/>
                </a:lnTo>
                <a:lnTo>
                  <a:pt x="7383084" y="4992362"/>
                </a:lnTo>
                <a:lnTo>
                  <a:pt x="7418044" y="4979252"/>
                </a:lnTo>
                <a:close/>
                <a:moveTo>
                  <a:pt x="5392557" y="4939921"/>
                </a:moveTo>
                <a:lnTo>
                  <a:pt x="5429701" y="4944291"/>
                </a:lnTo>
                <a:lnTo>
                  <a:pt x="5460291" y="4959586"/>
                </a:lnTo>
                <a:lnTo>
                  <a:pt x="5482141" y="4985806"/>
                </a:lnTo>
                <a:lnTo>
                  <a:pt x="5497436" y="5014211"/>
                </a:lnTo>
                <a:lnTo>
                  <a:pt x="5503991" y="5049171"/>
                </a:lnTo>
                <a:lnTo>
                  <a:pt x="5497436" y="5084131"/>
                </a:lnTo>
                <a:lnTo>
                  <a:pt x="5482141" y="5112535"/>
                </a:lnTo>
                <a:lnTo>
                  <a:pt x="5460291" y="5138755"/>
                </a:lnTo>
                <a:lnTo>
                  <a:pt x="5429701" y="5154050"/>
                </a:lnTo>
                <a:lnTo>
                  <a:pt x="5392557" y="5158420"/>
                </a:lnTo>
                <a:lnTo>
                  <a:pt x="5359782" y="5154050"/>
                </a:lnTo>
                <a:lnTo>
                  <a:pt x="5329192" y="5138755"/>
                </a:lnTo>
                <a:lnTo>
                  <a:pt x="5307342" y="5112535"/>
                </a:lnTo>
                <a:lnTo>
                  <a:pt x="5289862" y="5084131"/>
                </a:lnTo>
                <a:lnTo>
                  <a:pt x="5285492" y="5049171"/>
                </a:lnTo>
                <a:lnTo>
                  <a:pt x="5289862" y="5014211"/>
                </a:lnTo>
                <a:lnTo>
                  <a:pt x="5307342" y="4985806"/>
                </a:lnTo>
                <a:lnTo>
                  <a:pt x="5329192" y="4959586"/>
                </a:lnTo>
                <a:lnTo>
                  <a:pt x="5359782" y="4944291"/>
                </a:lnTo>
                <a:close/>
                <a:moveTo>
                  <a:pt x="13110" y="4939921"/>
                </a:moveTo>
                <a:lnTo>
                  <a:pt x="17479" y="4942106"/>
                </a:lnTo>
                <a:lnTo>
                  <a:pt x="21851" y="4944291"/>
                </a:lnTo>
                <a:lnTo>
                  <a:pt x="24035" y="4950846"/>
                </a:lnTo>
                <a:lnTo>
                  <a:pt x="21851" y="4955216"/>
                </a:lnTo>
                <a:lnTo>
                  <a:pt x="17479" y="4959586"/>
                </a:lnTo>
                <a:lnTo>
                  <a:pt x="13110" y="4961771"/>
                </a:lnTo>
                <a:lnTo>
                  <a:pt x="4369" y="4959586"/>
                </a:lnTo>
                <a:lnTo>
                  <a:pt x="0" y="4955216"/>
                </a:lnTo>
                <a:lnTo>
                  <a:pt x="0" y="4950846"/>
                </a:lnTo>
                <a:lnTo>
                  <a:pt x="0" y="4944291"/>
                </a:lnTo>
                <a:lnTo>
                  <a:pt x="4369" y="4942106"/>
                </a:lnTo>
                <a:close/>
                <a:moveTo>
                  <a:pt x="930806" y="4935551"/>
                </a:moveTo>
                <a:lnTo>
                  <a:pt x="937361" y="4937736"/>
                </a:lnTo>
                <a:lnTo>
                  <a:pt x="941730" y="4942106"/>
                </a:lnTo>
                <a:lnTo>
                  <a:pt x="941730" y="4946476"/>
                </a:lnTo>
                <a:lnTo>
                  <a:pt x="941730" y="4953031"/>
                </a:lnTo>
                <a:lnTo>
                  <a:pt x="937361" y="4957400"/>
                </a:lnTo>
                <a:lnTo>
                  <a:pt x="930806" y="4959585"/>
                </a:lnTo>
                <a:lnTo>
                  <a:pt x="924251" y="4957400"/>
                </a:lnTo>
                <a:lnTo>
                  <a:pt x="922066" y="4953031"/>
                </a:lnTo>
                <a:lnTo>
                  <a:pt x="919880" y="4946476"/>
                </a:lnTo>
                <a:lnTo>
                  <a:pt x="922066" y="4942106"/>
                </a:lnTo>
                <a:lnTo>
                  <a:pt x="924251" y="4937736"/>
                </a:lnTo>
                <a:close/>
                <a:moveTo>
                  <a:pt x="6989786" y="4915887"/>
                </a:moveTo>
                <a:lnTo>
                  <a:pt x="7033486" y="4922442"/>
                </a:lnTo>
                <a:lnTo>
                  <a:pt x="7070631" y="4942107"/>
                </a:lnTo>
                <a:lnTo>
                  <a:pt x="7099036" y="4970512"/>
                </a:lnTo>
                <a:lnTo>
                  <a:pt x="7118701" y="5009842"/>
                </a:lnTo>
                <a:lnTo>
                  <a:pt x="7125256" y="5051356"/>
                </a:lnTo>
                <a:lnTo>
                  <a:pt x="7118701" y="5095056"/>
                </a:lnTo>
                <a:lnTo>
                  <a:pt x="7099036" y="5132201"/>
                </a:lnTo>
                <a:lnTo>
                  <a:pt x="7070631" y="5160605"/>
                </a:lnTo>
                <a:lnTo>
                  <a:pt x="7033486" y="5182455"/>
                </a:lnTo>
                <a:lnTo>
                  <a:pt x="6989786" y="5189010"/>
                </a:lnTo>
                <a:lnTo>
                  <a:pt x="6946086" y="5182455"/>
                </a:lnTo>
                <a:lnTo>
                  <a:pt x="6911126" y="5160605"/>
                </a:lnTo>
                <a:lnTo>
                  <a:pt x="6880536" y="5132201"/>
                </a:lnTo>
                <a:lnTo>
                  <a:pt x="6863056" y="5095056"/>
                </a:lnTo>
                <a:lnTo>
                  <a:pt x="6856501" y="5051356"/>
                </a:lnTo>
                <a:lnTo>
                  <a:pt x="6863056" y="5009842"/>
                </a:lnTo>
                <a:lnTo>
                  <a:pt x="6880536" y="4970512"/>
                </a:lnTo>
                <a:lnTo>
                  <a:pt x="6911126" y="4942107"/>
                </a:lnTo>
                <a:lnTo>
                  <a:pt x="6946086" y="4922442"/>
                </a:lnTo>
                <a:close/>
                <a:moveTo>
                  <a:pt x="1848501" y="4913701"/>
                </a:moveTo>
                <a:lnTo>
                  <a:pt x="1859426" y="4913701"/>
                </a:lnTo>
                <a:lnTo>
                  <a:pt x="1868166" y="4913701"/>
                </a:lnTo>
                <a:lnTo>
                  <a:pt x="1874721" y="4918071"/>
                </a:lnTo>
                <a:lnTo>
                  <a:pt x="1881276" y="4924626"/>
                </a:lnTo>
                <a:lnTo>
                  <a:pt x="1883461" y="4933366"/>
                </a:lnTo>
                <a:lnTo>
                  <a:pt x="1885646" y="4942106"/>
                </a:lnTo>
                <a:lnTo>
                  <a:pt x="1883461" y="4950846"/>
                </a:lnTo>
                <a:lnTo>
                  <a:pt x="1881276" y="4957400"/>
                </a:lnTo>
                <a:lnTo>
                  <a:pt x="1874721" y="4963955"/>
                </a:lnTo>
                <a:lnTo>
                  <a:pt x="1868166" y="4966140"/>
                </a:lnTo>
                <a:lnTo>
                  <a:pt x="1859426" y="4968325"/>
                </a:lnTo>
                <a:lnTo>
                  <a:pt x="1848501" y="4966140"/>
                </a:lnTo>
                <a:lnTo>
                  <a:pt x="1841946" y="4963955"/>
                </a:lnTo>
                <a:lnTo>
                  <a:pt x="1835391" y="4957400"/>
                </a:lnTo>
                <a:lnTo>
                  <a:pt x="1831021" y="4950846"/>
                </a:lnTo>
                <a:lnTo>
                  <a:pt x="1831021" y="4942106"/>
                </a:lnTo>
                <a:lnTo>
                  <a:pt x="1831021" y="4933366"/>
                </a:lnTo>
                <a:lnTo>
                  <a:pt x="1835391" y="4924626"/>
                </a:lnTo>
                <a:lnTo>
                  <a:pt x="1841946" y="4918071"/>
                </a:lnTo>
                <a:close/>
                <a:moveTo>
                  <a:pt x="2794602" y="4887482"/>
                </a:moveTo>
                <a:lnTo>
                  <a:pt x="2818637" y="4891852"/>
                </a:lnTo>
                <a:lnTo>
                  <a:pt x="2836117" y="4909332"/>
                </a:lnTo>
                <a:lnTo>
                  <a:pt x="2842672" y="4933367"/>
                </a:lnTo>
                <a:lnTo>
                  <a:pt x="2836117" y="4957402"/>
                </a:lnTo>
                <a:lnTo>
                  <a:pt x="2818637" y="4972696"/>
                </a:lnTo>
                <a:lnTo>
                  <a:pt x="2794602" y="4981436"/>
                </a:lnTo>
                <a:lnTo>
                  <a:pt x="2772752" y="4972696"/>
                </a:lnTo>
                <a:lnTo>
                  <a:pt x="2753087" y="4957402"/>
                </a:lnTo>
                <a:lnTo>
                  <a:pt x="2746532" y="4933367"/>
                </a:lnTo>
                <a:lnTo>
                  <a:pt x="2753087" y="4909332"/>
                </a:lnTo>
                <a:lnTo>
                  <a:pt x="2772752" y="4891852"/>
                </a:lnTo>
                <a:close/>
                <a:moveTo>
                  <a:pt x="3749443" y="4848152"/>
                </a:moveTo>
                <a:lnTo>
                  <a:pt x="3777847" y="4854707"/>
                </a:lnTo>
                <a:lnTo>
                  <a:pt x="3799697" y="4867817"/>
                </a:lnTo>
                <a:lnTo>
                  <a:pt x="3814992" y="4891852"/>
                </a:lnTo>
                <a:lnTo>
                  <a:pt x="3821547" y="4918072"/>
                </a:lnTo>
                <a:lnTo>
                  <a:pt x="3814992" y="4946477"/>
                </a:lnTo>
                <a:lnTo>
                  <a:pt x="3799697" y="4966141"/>
                </a:lnTo>
                <a:lnTo>
                  <a:pt x="3777847" y="4983621"/>
                </a:lnTo>
                <a:lnTo>
                  <a:pt x="3749443" y="4987991"/>
                </a:lnTo>
                <a:lnTo>
                  <a:pt x="3723223" y="4983621"/>
                </a:lnTo>
                <a:lnTo>
                  <a:pt x="3701373" y="4966141"/>
                </a:lnTo>
                <a:lnTo>
                  <a:pt x="3686078" y="4946477"/>
                </a:lnTo>
                <a:lnTo>
                  <a:pt x="3681708" y="4918072"/>
                </a:lnTo>
                <a:lnTo>
                  <a:pt x="3686078" y="4891852"/>
                </a:lnTo>
                <a:lnTo>
                  <a:pt x="3701373" y="4867817"/>
                </a:lnTo>
                <a:lnTo>
                  <a:pt x="3723223" y="4854707"/>
                </a:lnTo>
                <a:close/>
                <a:moveTo>
                  <a:pt x="4737060" y="4795712"/>
                </a:moveTo>
                <a:lnTo>
                  <a:pt x="4767650" y="4800082"/>
                </a:lnTo>
                <a:lnTo>
                  <a:pt x="4791685" y="4813192"/>
                </a:lnTo>
                <a:lnTo>
                  <a:pt x="4813535" y="4835042"/>
                </a:lnTo>
                <a:lnTo>
                  <a:pt x="4826645" y="4859077"/>
                </a:lnTo>
                <a:lnTo>
                  <a:pt x="4831015" y="4889667"/>
                </a:lnTo>
                <a:lnTo>
                  <a:pt x="4826645" y="4918072"/>
                </a:lnTo>
                <a:lnTo>
                  <a:pt x="4813535" y="4946476"/>
                </a:lnTo>
                <a:lnTo>
                  <a:pt x="4791685" y="4966141"/>
                </a:lnTo>
                <a:lnTo>
                  <a:pt x="4767650" y="4979251"/>
                </a:lnTo>
                <a:lnTo>
                  <a:pt x="4737060" y="4985806"/>
                </a:lnTo>
                <a:lnTo>
                  <a:pt x="4708655" y="4979251"/>
                </a:lnTo>
                <a:lnTo>
                  <a:pt x="4680250" y="4966141"/>
                </a:lnTo>
                <a:lnTo>
                  <a:pt x="4660585" y="4946476"/>
                </a:lnTo>
                <a:lnTo>
                  <a:pt x="4647475" y="4918072"/>
                </a:lnTo>
                <a:lnTo>
                  <a:pt x="4640920" y="4889667"/>
                </a:lnTo>
                <a:lnTo>
                  <a:pt x="4647475" y="4859077"/>
                </a:lnTo>
                <a:lnTo>
                  <a:pt x="4660585" y="4835042"/>
                </a:lnTo>
                <a:lnTo>
                  <a:pt x="4680250" y="4813192"/>
                </a:lnTo>
                <a:lnTo>
                  <a:pt x="4708655" y="4800082"/>
                </a:lnTo>
                <a:close/>
                <a:moveTo>
                  <a:pt x="6559342" y="4732348"/>
                </a:moveTo>
                <a:lnTo>
                  <a:pt x="6594302" y="4736718"/>
                </a:lnTo>
                <a:lnTo>
                  <a:pt x="6629262" y="4749828"/>
                </a:lnTo>
                <a:lnTo>
                  <a:pt x="6659852" y="4771678"/>
                </a:lnTo>
                <a:lnTo>
                  <a:pt x="6681702" y="4800083"/>
                </a:lnTo>
                <a:lnTo>
                  <a:pt x="6694812" y="4835043"/>
                </a:lnTo>
                <a:lnTo>
                  <a:pt x="6699182" y="4872187"/>
                </a:lnTo>
                <a:lnTo>
                  <a:pt x="6694812" y="4911517"/>
                </a:lnTo>
                <a:lnTo>
                  <a:pt x="6681702" y="4944292"/>
                </a:lnTo>
                <a:lnTo>
                  <a:pt x="6659852" y="4972697"/>
                </a:lnTo>
                <a:lnTo>
                  <a:pt x="6629262" y="4996731"/>
                </a:lnTo>
                <a:lnTo>
                  <a:pt x="6594302" y="5009841"/>
                </a:lnTo>
                <a:lnTo>
                  <a:pt x="6559342" y="5014211"/>
                </a:lnTo>
                <a:lnTo>
                  <a:pt x="6520013" y="5009841"/>
                </a:lnTo>
                <a:lnTo>
                  <a:pt x="6485053" y="4996731"/>
                </a:lnTo>
                <a:lnTo>
                  <a:pt x="6458833" y="4972697"/>
                </a:lnTo>
                <a:lnTo>
                  <a:pt x="6434798" y="4944292"/>
                </a:lnTo>
                <a:lnTo>
                  <a:pt x="6421688" y="4911517"/>
                </a:lnTo>
                <a:lnTo>
                  <a:pt x="6415133" y="4872187"/>
                </a:lnTo>
                <a:lnTo>
                  <a:pt x="6421688" y="4835043"/>
                </a:lnTo>
                <a:lnTo>
                  <a:pt x="6434798" y="4800083"/>
                </a:lnTo>
                <a:lnTo>
                  <a:pt x="6458833" y="4771678"/>
                </a:lnTo>
                <a:lnTo>
                  <a:pt x="6485053" y="4749828"/>
                </a:lnTo>
                <a:lnTo>
                  <a:pt x="6520013" y="4736718"/>
                </a:lnTo>
                <a:close/>
                <a:moveTo>
                  <a:pt x="415148" y="4708312"/>
                </a:moveTo>
                <a:lnTo>
                  <a:pt x="421703" y="4708312"/>
                </a:lnTo>
                <a:lnTo>
                  <a:pt x="426072" y="4708312"/>
                </a:lnTo>
                <a:lnTo>
                  <a:pt x="430443" y="4712682"/>
                </a:lnTo>
                <a:lnTo>
                  <a:pt x="432627" y="4719237"/>
                </a:lnTo>
                <a:lnTo>
                  <a:pt x="430443" y="4723607"/>
                </a:lnTo>
                <a:lnTo>
                  <a:pt x="426072" y="4730161"/>
                </a:lnTo>
                <a:lnTo>
                  <a:pt x="421703" y="4732346"/>
                </a:lnTo>
                <a:lnTo>
                  <a:pt x="415148" y="4730161"/>
                </a:lnTo>
                <a:lnTo>
                  <a:pt x="412962" y="4723607"/>
                </a:lnTo>
                <a:lnTo>
                  <a:pt x="410777" y="4719237"/>
                </a:lnTo>
                <a:lnTo>
                  <a:pt x="412962" y="4712682"/>
                </a:lnTo>
                <a:close/>
                <a:moveTo>
                  <a:pt x="1332845" y="4703942"/>
                </a:moveTo>
                <a:lnTo>
                  <a:pt x="1337215" y="4703942"/>
                </a:lnTo>
                <a:lnTo>
                  <a:pt x="1341586" y="4703942"/>
                </a:lnTo>
                <a:lnTo>
                  <a:pt x="1345955" y="4708312"/>
                </a:lnTo>
                <a:lnTo>
                  <a:pt x="1348141" y="4710497"/>
                </a:lnTo>
                <a:lnTo>
                  <a:pt x="1348141" y="4717052"/>
                </a:lnTo>
                <a:lnTo>
                  <a:pt x="1348141" y="4721422"/>
                </a:lnTo>
                <a:lnTo>
                  <a:pt x="1345955" y="4725792"/>
                </a:lnTo>
                <a:lnTo>
                  <a:pt x="1341586" y="4730162"/>
                </a:lnTo>
                <a:lnTo>
                  <a:pt x="1337215" y="4730162"/>
                </a:lnTo>
                <a:lnTo>
                  <a:pt x="1332845" y="4730162"/>
                </a:lnTo>
                <a:lnTo>
                  <a:pt x="1328474" y="4725792"/>
                </a:lnTo>
                <a:lnTo>
                  <a:pt x="1324104" y="4721422"/>
                </a:lnTo>
                <a:lnTo>
                  <a:pt x="1324104" y="4717052"/>
                </a:lnTo>
                <a:lnTo>
                  <a:pt x="1324104" y="4710497"/>
                </a:lnTo>
                <a:lnTo>
                  <a:pt x="1328474" y="4708312"/>
                </a:lnTo>
                <a:close/>
                <a:moveTo>
                  <a:pt x="5788040" y="4699572"/>
                </a:moveTo>
                <a:lnTo>
                  <a:pt x="5827369" y="4706127"/>
                </a:lnTo>
                <a:lnTo>
                  <a:pt x="5860144" y="4721422"/>
                </a:lnTo>
                <a:lnTo>
                  <a:pt x="5886364" y="4749827"/>
                </a:lnTo>
                <a:lnTo>
                  <a:pt x="5903844" y="4782602"/>
                </a:lnTo>
                <a:lnTo>
                  <a:pt x="5910399" y="4819747"/>
                </a:lnTo>
                <a:lnTo>
                  <a:pt x="5903844" y="4856892"/>
                </a:lnTo>
                <a:lnTo>
                  <a:pt x="5886364" y="4891851"/>
                </a:lnTo>
                <a:lnTo>
                  <a:pt x="5860144" y="4915886"/>
                </a:lnTo>
                <a:lnTo>
                  <a:pt x="5827369" y="4935551"/>
                </a:lnTo>
                <a:lnTo>
                  <a:pt x="5788040" y="4939921"/>
                </a:lnTo>
                <a:lnTo>
                  <a:pt x="5750895" y="4935551"/>
                </a:lnTo>
                <a:lnTo>
                  <a:pt x="5718120" y="4915886"/>
                </a:lnTo>
                <a:lnTo>
                  <a:pt x="5691900" y="4891851"/>
                </a:lnTo>
                <a:lnTo>
                  <a:pt x="5674420" y="4856892"/>
                </a:lnTo>
                <a:lnTo>
                  <a:pt x="5670050" y="4819747"/>
                </a:lnTo>
                <a:lnTo>
                  <a:pt x="5674420" y="4782602"/>
                </a:lnTo>
                <a:lnTo>
                  <a:pt x="5691900" y="4749827"/>
                </a:lnTo>
                <a:lnTo>
                  <a:pt x="5718120" y="4721422"/>
                </a:lnTo>
                <a:lnTo>
                  <a:pt x="5750895" y="4706127"/>
                </a:lnTo>
                <a:close/>
                <a:moveTo>
                  <a:pt x="2259279" y="4675538"/>
                </a:moveTo>
                <a:lnTo>
                  <a:pt x="2276759" y="4682093"/>
                </a:lnTo>
                <a:lnTo>
                  <a:pt x="2289869" y="4695203"/>
                </a:lnTo>
                <a:lnTo>
                  <a:pt x="2294239" y="4712683"/>
                </a:lnTo>
                <a:lnTo>
                  <a:pt x="2289869" y="4732348"/>
                </a:lnTo>
                <a:lnTo>
                  <a:pt x="2276759" y="4745458"/>
                </a:lnTo>
                <a:lnTo>
                  <a:pt x="2259279" y="4749828"/>
                </a:lnTo>
                <a:lnTo>
                  <a:pt x="2239614" y="4745458"/>
                </a:lnTo>
                <a:lnTo>
                  <a:pt x="2228689" y="4732348"/>
                </a:lnTo>
                <a:lnTo>
                  <a:pt x="2222134" y="4712683"/>
                </a:lnTo>
                <a:lnTo>
                  <a:pt x="2228689" y="4695203"/>
                </a:lnTo>
                <a:lnTo>
                  <a:pt x="2239614" y="4682093"/>
                </a:lnTo>
                <a:close/>
                <a:moveTo>
                  <a:pt x="3192271" y="4647133"/>
                </a:moveTo>
                <a:lnTo>
                  <a:pt x="3214121" y="4651503"/>
                </a:lnTo>
                <a:lnTo>
                  <a:pt x="3233786" y="4664613"/>
                </a:lnTo>
                <a:lnTo>
                  <a:pt x="3244711" y="4684278"/>
                </a:lnTo>
                <a:lnTo>
                  <a:pt x="3249081" y="4706128"/>
                </a:lnTo>
                <a:lnTo>
                  <a:pt x="3244711" y="4730163"/>
                </a:lnTo>
                <a:lnTo>
                  <a:pt x="3233786" y="4747642"/>
                </a:lnTo>
                <a:lnTo>
                  <a:pt x="3214121" y="4758567"/>
                </a:lnTo>
                <a:lnTo>
                  <a:pt x="3192271" y="4762937"/>
                </a:lnTo>
                <a:lnTo>
                  <a:pt x="3170421" y="4758567"/>
                </a:lnTo>
                <a:lnTo>
                  <a:pt x="3148571" y="4747642"/>
                </a:lnTo>
                <a:lnTo>
                  <a:pt x="3137646" y="4730163"/>
                </a:lnTo>
                <a:lnTo>
                  <a:pt x="3133276" y="4706128"/>
                </a:lnTo>
                <a:lnTo>
                  <a:pt x="3137646" y="4684278"/>
                </a:lnTo>
                <a:lnTo>
                  <a:pt x="3148571" y="4664613"/>
                </a:lnTo>
                <a:lnTo>
                  <a:pt x="3170421" y="4651503"/>
                </a:lnTo>
                <a:close/>
                <a:moveTo>
                  <a:pt x="4140557" y="4609988"/>
                </a:moveTo>
                <a:lnTo>
                  <a:pt x="4173332" y="4616543"/>
                </a:lnTo>
                <a:lnTo>
                  <a:pt x="4199552" y="4636208"/>
                </a:lnTo>
                <a:lnTo>
                  <a:pt x="4217032" y="4660243"/>
                </a:lnTo>
                <a:lnTo>
                  <a:pt x="4223587" y="4693018"/>
                </a:lnTo>
                <a:lnTo>
                  <a:pt x="4217032" y="4723608"/>
                </a:lnTo>
                <a:lnTo>
                  <a:pt x="4199552" y="4749827"/>
                </a:lnTo>
                <a:lnTo>
                  <a:pt x="4173332" y="4767307"/>
                </a:lnTo>
                <a:lnTo>
                  <a:pt x="4140557" y="4773862"/>
                </a:lnTo>
                <a:lnTo>
                  <a:pt x="4109967" y="4767307"/>
                </a:lnTo>
                <a:lnTo>
                  <a:pt x="4083747" y="4749827"/>
                </a:lnTo>
                <a:lnTo>
                  <a:pt x="4066267" y="4723608"/>
                </a:lnTo>
                <a:lnTo>
                  <a:pt x="4059712" y="4693018"/>
                </a:lnTo>
                <a:lnTo>
                  <a:pt x="4066267" y="4660243"/>
                </a:lnTo>
                <a:lnTo>
                  <a:pt x="4083747" y="4636208"/>
                </a:lnTo>
                <a:lnTo>
                  <a:pt x="4109967" y="4616543"/>
                </a:lnTo>
                <a:close/>
                <a:moveTo>
                  <a:pt x="5125988" y="4557549"/>
                </a:moveTo>
                <a:lnTo>
                  <a:pt x="5160947" y="4561919"/>
                </a:lnTo>
                <a:lnTo>
                  <a:pt x="5189352" y="4579399"/>
                </a:lnTo>
                <a:lnTo>
                  <a:pt x="5213387" y="4601249"/>
                </a:lnTo>
                <a:lnTo>
                  <a:pt x="5228682" y="4631839"/>
                </a:lnTo>
                <a:lnTo>
                  <a:pt x="5233052" y="4664614"/>
                </a:lnTo>
                <a:lnTo>
                  <a:pt x="5228682" y="4699574"/>
                </a:lnTo>
                <a:lnTo>
                  <a:pt x="5213387" y="4730163"/>
                </a:lnTo>
                <a:lnTo>
                  <a:pt x="5189352" y="4752013"/>
                </a:lnTo>
                <a:lnTo>
                  <a:pt x="5160947" y="4767308"/>
                </a:lnTo>
                <a:lnTo>
                  <a:pt x="5125988" y="4771678"/>
                </a:lnTo>
                <a:lnTo>
                  <a:pt x="5091028" y="4767308"/>
                </a:lnTo>
                <a:lnTo>
                  <a:pt x="5062623" y="4752013"/>
                </a:lnTo>
                <a:lnTo>
                  <a:pt x="5038588" y="4730163"/>
                </a:lnTo>
                <a:lnTo>
                  <a:pt x="5023293" y="4699574"/>
                </a:lnTo>
                <a:lnTo>
                  <a:pt x="5018923" y="4664614"/>
                </a:lnTo>
                <a:lnTo>
                  <a:pt x="5023293" y="4631839"/>
                </a:lnTo>
                <a:lnTo>
                  <a:pt x="5038588" y="4601249"/>
                </a:lnTo>
                <a:lnTo>
                  <a:pt x="5062623" y="4579399"/>
                </a:lnTo>
                <a:lnTo>
                  <a:pt x="5091028" y="4561919"/>
                </a:lnTo>
                <a:close/>
                <a:moveTo>
                  <a:pt x="7455188" y="4509479"/>
                </a:moveTo>
                <a:lnTo>
                  <a:pt x="7494518" y="4513849"/>
                </a:lnTo>
                <a:lnTo>
                  <a:pt x="7525108" y="4529144"/>
                </a:lnTo>
                <a:lnTo>
                  <a:pt x="7525108" y="4802268"/>
                </a:lnTo>
                <a:lnTo>
                  <a:pt x="7494518" y="4815378"/>
                </a:lnTo>
                <a:lnTo>
                  <a:pt x="7455188" y="4819748"/>
                </a:lnTo>
                <a:lnTo>
                  <a:pt x="7413673" y="4815378"/>
                </a:lnTo>
                <a:lnTo>
                  <a:pt x="7376529" y="4800083"/>
                </a:lnTo>
                <a:lnTo>
                  <a:pt x="7343754" y="4773863"/>
                </a:lnTo>
                <a:lnTo>
                  <a:pt x="7319719" y="4743273"/>
                </a:lnTo>
                <a:lnTo>
                  <a:pt x="7304424" y="4706129"/>
                </a:lnTo>
                <a:lnTo>
                  <a:pt x="7297869" y="4664614"/>
                </a:lnTo>
                <a:lnTo>
                  <a:pt x="7304424" y="4623099"/>
                </a:lnTo>
                <a:lnTo>
                  <a:pt x="7319719" y="4588139"/>
                </a:lnTo>
                <a:lnTo>
                  <a:pt x="7343754" y="4555364"/>
                </a:lnTo>
                <a:lnTo>
                  <a:pt x="7376529" y="4531329"/>
                </a:lnTo>
                <a:lnTo>
                  <a:pt x="7413673" y="4513849"/>
                </a:lnTo>
                <a:close/>
                <a:moveTo>
                  <a:pt x="832482" y="4474519"/>
                </a:moveTo>
                <a:lnTo>
                  <a:pt x="839036" y="4478889"/>
                </a:lnTo>
                <a:lnTo>
                  <a:pt x="843406" y="4483259"/>
                </a:lnTo>
                <a:lnTo>
                  <a:pt x="843406" y="4487629"/>
                </a:lnTo>
                <a:lnTo>
                  <a:pt x="843406" y="4494183"/>
                </a:lnTo>
                <a:lnTo>
                  <a:pt x="839036" y="4498553"/>
                </a:lnTo>
                <a:lnTo>
                  <a:pt x="832482" y="4498553"/>
                </a:lnTo>
                <a:lnTo>
                  <a:pt x="828110" y="4498553"/>
                </a:lnTo>
                <a:lnTo>
                  <a:pt x="823740" y="4494183"/>
                </a:lnTo>
                <a:lnTo>
                  <a:pt x="823740" y="4487629"/>
                </a:lnTo>
                <a:lnTo>
                  <a:pt x="823740" y="4483259"/>
                </a:lnTo>
                <a:lnTo>
                  <a:pt x="828110" y="4478889"/>
                </a:lnTo>
                <a:close/>
                <a:moveTo>
                  <a:pt x="1745806" y="4463593"/>
                </a:moveTo>
                <a:lnTo>
                  <a:pt x="1752361" y="4465778"/>
                </a:lnTo>
                <a:lnTo>
                  <a:pt x="1761101" y="4470148"/>
                </a:lnTo>
                <a:lnTo>
                  <a:pt x="1765471" y="4478888"/>
                </a:lnTo>
                <a:lnTo>
                  <a:pt x="1767656" y="4487628"/>
                </a:lnTo>
                <a:lnTo>
                  <a:pt x="1765471" y="4494183"/>
                </a:lnTo>
                <a:lnTo>
                  <a:pt x="1761101" y="4500738"/>
                </a:lnTo>
                <a:lnTo>
                  <a:pt x="1752361" y="4505108"/>
                </a:lnTo>
                <a:lnTo>
                  <a:pt x="1745806" y="4507293"/>
                </a:lnTo>
                <a:lnTo>
                  <a:pt x="1737066" y="4505108"/>
                </a:lnTo>
                <a:lnTo>
                  <a:pt x="1730511" y="4500738"/>
                </a:lnTo>
                <a:lnTo>
                  <a:pt x="1726141" y="4494183"/>
                </a:lnTo>
                <a:lnTo>
                  <a:pt x="1723956" y="4487628"/>
                </a:lnTo>
                <a:lnTo>
                  <a:pt x="1726141" y="4478888"/>
                </a:lnTo>
                <a:lnTo>
                  <a:pt x="1730511" y="4470148"/>
                </a:lnTo>
                <a:lnTo>
                  <a:pt x="1737066" y="4465778"/>
                </a:lnTo>
                <a:close/>
                <a:moveTo>
                  <a:pt x="6185709" y="4457039"/>
                </a:moveTo>
                <a:lnTo>
                  <a:pt x="6227223" y="4463594"/>
                </a:lnTo>
                <a:lnTo>
                  <a:pt x="6264368" y="4483259"/>
                </a:lnTo>
                <a:lnTo>
                  <a:pt x="6292773" y="4509479"/>
                </a:lnTo>
                <a:lnTo>
                  <a:pt x="6312438" y="4546624"/>
                </a:lnTo>
                <a:lnTo>
                  <a:pt x="6318993" y="4588139"/>
                </a:lnTo>
                <a:lnTo>
                  <a:pt x="6312438" y="4629654"/>
                </a:lnTo>
                <a:lnTo>
                  <a:pt x="6292773" y="4664613"/>
                </a:lnTo>
                <a:lnTo>
                  <a:pt x="6264368" y="4695203"/>
                </a:lnTo>
                <a:lnTo>
                  <a:pt x="6227223" y="4712683"/>
                </a:lnTo>
                <a:lnTo>
                  <a:pt x="6185709" y="4719238"/>
                </a:lnTo>
                <a:lnTo>
                  <a:pt x="6144194" y="4712683"/>
                </a:lnTo>
                <a:lnTo>
                  <a:pt x="6109234" y="4695203"/>
                </a:lnTo>
                <a:lnTo>
                  <a:pt x="6080829" y="4664613"/>
                </a:lnTo>
                <a:lnTo>
                  <a:pt x="6063349" y="4629654"/>
                </a:lnTo>
                <a:lnTo>
                  <a:pt x="6056794" y="4588139"/>
                </a:lnTo>
                <a:lnTo>
                  <a:pt x="6063349" y="4546624"/>
                </a:lnTo>
                <a:lnTo>
                  <a:pt x="6080829" y="4509479"/>
                </a:lnTo>
                <a:lnTo>
                  <a:pt x="6109234" y="4483259"/>
                </a:lnTo>
                <a:lnTo>
                  <a:pt x="6144194" y="4463594"/>
                </a:lnTo>
                <a:close/>
                <a:moveTo>
                  <a:pt x="2663503" y="4443929"/>
                </a:moveTo>
                <a:lnTo>
                  <a:pt x="2683168" y="4448299"/>
                </a:lnTo>
                <a:lnTo>
                  <a:pt x="2696278" y="4461409"/>
                </a:lnTo>
                <a:lnTo>
                  <a:pt x="2702833" y="4483259"/>
                </a:lnTo>
                <a:lnTo>
                  <a:pt x="2696278" y="4502924"/>
                </a:lnTo>
                <a:lnTo>
                  <a:pt x="2683168" y="4516034"/>
                </a:lnTo>
                <a:lnTo>
                  <a:pt x="2663503" y="4522589"/>
                </a:lnTo>
                <a:lnTo>
                  <a:pt x="2641653" y="4516034"/>
                </a:lnTo>
                <a:lnTo>
                  <a:pt x="2628543" y="4502924"/>
                </a:lnTo>
                <a:lnTo>
                  <a:pt x="2624173" y="4483259"/>
                </a:lnTo>
                <a:lnTo>
                  <a:pt x="2628543" y="4461409"/>
                </a:lnTo>
                <a:lnTo>
                  <a:pt x="2641653" y="4448299"/>
                </a:lnTo>
                <a:close/>
                <a:moveTo>
                  <a:pt x="6994156" y="4435189"/>
                </a:moveTo>
                <a:lnTo>
                  <a:pt x="7033485" y="4439559"/>
                </a:lnTo>
                <a:lnTo>
                  <a:pt x="7070630" y="4454854"/>
                </a:lnTo>
                <a:lnTo>
                  <a:pt x="7099035" y="4478889"/>
                </a:lnTo>
                <a:lnTo>
                  <a:pt x="7125255" y="4507294"/>
                </a:lnTo>
                <a:lnTo>
                  <a:pt x="7138365" y="4544439"/>
                </a:lnTo>
                <a:lnTo>
                  <a:pt x="7144920" y="4583768"/>
                </a:lnTo>
                <a:lnTo>
                  <a:pt x="7138365" y="4623098"/>
                </a:lnTo>
                <a:lnTo>
                  <a:pt x="7125255" y="4660243"/>
                </a:lnTo>
                <a:lnTo>
                  <a:pt x="7099035" y="4690833"/>
                </a:lnTo>
                <a:lnTo>
                  <a:pt x="7070630" y="4712682"/>
                </a:lnTo>
                <a:lnTo>
                  <a:pt x="7033485" y="4730162"/>
                </a:lnTo>
                <a:lnTo>
                  <a:pt x="6994156" y="4734532"/>
                </a:lnTo>
                <a:lnTo>
                  <a:pt x="6954826" y="4730162"/>
                </a:lnTo>
                <a:lnTo>
                  <a:pt x="6919866" y="4712682"/>
                </a:lnTo>
                <a:lnTo>
                  <a:pt x="6887091" y="4690833"/>
                </a:lnTo>
                <a:lnTo>
                  <a:pt x="6865241" y="4660243"/>
                </a:lnTo>
                <a:lnTo>
                  <a:pt x="6847761" y="4623098"/>
                </a:lnTo>
                <a:lnTo>
                  <a:pt x="6843391" y="4583768"/>
                </a:lnTo>
                <a:lnTo>
                  <a:pt x="6847761" y="4544439"/>
                </a:lnTo>
                <a:lnTo>
                  <a:pt x="6865241" y="4507294"/>
                </a:lnTo>
                <a:lnTo>
                  <a:pt x="6887091" y="4478889"/>
                </a:lnTo>
                <a:lnTo>
                  <a:pt x="6919866" y="4454854"/>
                </a:lnTo>
                <a:lnTo>
                  <a:pt x="6954826" y="4439559"/>
                </a:lnTo>
                <a:close/>
                <a:moveTo>
                  <a:pt x="3589939" y="4415524"/>
                </a:moveTo>
                <a:lnTo>
                  <a:pt x="3613974" y="4419894"/>
                </a:lnTo>
                <a:lnTo>
                  <a:pt x="3633638" y="4435189"/>
                </a:lnTo>
                <a:lnTo>
                  <a:pt x="3646748" y="4452669"/>
                </a:lnTo>
                <a:lnTo>
                  <a:pt x="3651118" y="4478889"/>
                </a:lnTo>
                <a:lnTo>
                  <a:pt x="3646748" y="4500739"/>
                </a:lnTo>
                <a:lnTo>
                  <a:pt x="3633638" y="4520403"/>
                </a:lnTo>
                <a:lnTo>
                  <a:pt x="3613974" y="4535698"/>
                </a:lnTo>
                <a:lnTo>
                  <a:pt x="3589939" y="4540068"/>
                </a:lnTo>
                <a:lnTo>
                  <a:pt x="3565904" y="4535698"/>
                </a:lnTo>
                <a:lnTo>
                  <a:pt x="3546239" y="4520403"/>
                </a:lnTo>
                <a:lnTo>
                  <a:pt x="3533129" y="4500739"/>
                </a:lnTo>
                <a:lnTo>
                  <a:pt x="3528759" y="4478889"/>
                </a:lnTo>
                <a:lnTo>
                  <a:pt x="3533129" y="4452669"/>
                </a:lnTo>
                <a:lnTo>
                  <a:pt x="3546239" y="4435189"/>
                </a:lnTo>
                <a:lnTo>
                  <a:pt x="3565904" y="4419894"/>
                </a:lnTo>
                <a:close/>
                <a:moveTo>
                  <a:pt x="4533856" y="4365269"/>
                </a:moveTo>
                <a:lnTo>
                  <a:pt x="4566631" y="4369639"/>
                </a:lnTo>
                <a:lnTo>
                  <a:pt x="4592851" y="4384934"/>
                </a:lnTo>
                <a:lnTo>
                  <a:pt x="4616886" y="4406784"/>
                </a:lnTo>
                <a:lnTo>
                  <a:pt x="4629996" y="4435189"/>
                </a:lnTo>
                <a:lnTo>
                  <a:pt x="4634366" y="4465778"/>
                </a:lnTo>
                <a:lnTo>
                  <a:pt x="4629996" y="4498553"/>
                </a:lnTo>
                <a:lnTo>
                  <a:pt x="4616886" y="4524773"/>
                </a:lnTo>
                <a:lnTo>
                  <a:pt x="4592851" y="4548807"/>
                </a:lnTo>
                <a:lnTo>
                  <a:pt x="4566631" y="4561917"/>
                </a:lnTo>
                <a:lnTo>
                  <a:pt x="4533856" y="4568472"/>
                </a:lnTo>
                <a:lnTo>
                  <a:pt x="4501081" y="4561917"/>
                </a:lnTo>
                <a:lnTo>
                  <a:pt x="4474861" y="4548807"/>
                </a:lnTo>
                <a:lnTo>
                  <a:pt x="4450826" y="4524773"/>
                </a:lnTo>
                <a:lnTo>
                  <a:pt x="4437716" y="4498553"/>
                </a:lnTo>
                <a:lnTo>
                  <a:pt x="4431161" y="4465778"/>
                </a:lnTo>
                <a:lnTo>
                  <a:pt x="4437716" y="4435189"/>
                </a:lnTo>
                <a:lnTo>
                  <a:pt x="4450826" y="4406784"/>
                </a:lnTo>
                <a:lnTo>
                  <a:pt x="4474861" y="4384934"/>
                </a:lnTo>
                <a:lnTo>
                  <a:pt x="4501081" y="4369639"/>
                </a:lnTo>
                <a:close/>
                <a:moveTo>
                  <a:pt x="5514916" y="4310644"/>
                </a:moveTo>
                <a:lnTo>
                  <a:pt x="5554246" y="4317199"/>
                </a:lnTo>
                <a:lnTo>
                  <a:pt x="5589206" y="4336864"/>
                </a:lnTo>
                <a:lnTo>
                  <a:pt x="5617611" y="4365269"/>
                </a:lnTo>
                <a:lnTo>
                  <a:pt x="5635091" y="4400229"/>
                </a:lnTo>
                <a:lnTo>
                  <a:pt x="5641646" y="4441744"/>
                </a:lnTo>
                <a:lnTo>
                  <a:pt x="5635091" y="4483259"/>
                </a:lnTo>
                <a:lnTo>
                  <a:pt x="5617611" y="4516033"/>
                </a:lnTo>
                <a:lnTo>
                  <a:pt x="5589206" y="4544438"/>
                </a:lnTo>
                <a:lnTo>
                  <a:pt x="5554246" y="4561918"/>
                </a:lnTo>
                <a:lnTo>
                  <a:pt x="5514916" y="4568473"/>
                </a:lnTo>
                <a:lnTo>
                  <a:pt x="5473402" y="4561918"/>
                </a:lnTo>
                <a:lnTo>
                  <a:pt x="5436257" y="4544438"/>
                </a:lnTo>
                <a:lnTo>
                  <a:pt x="5410037" y="4516033"/>
                </a:lnTo>
                <a:lnTo>
                  <a:pt x="5390372" y="4483259"/>
                </a:lnTo>
                <a:lnTo>
                  <a:pt x="5383817" y="4441744"/>
                </a:lnTo>
                <a:lnTo>
                  <a:pt x="5390372" y="4400229"/>
                </a:lnTo>
                <a:lnTo>
                  <a:pt x="5410037" y="4365269"/>
                </a:lnTo>
                <a:lnTo>
                  <a:pt x="5436257" y="4336864"/>
                </a:lnTo>
                <a:lnTo>
                  <a:pt x="5473402" y="4317199"/>
                </a:lnTo>
                <a:close/>
                <a:moveTo>
                  <a:pt x="343043" y="4245094"/>
                </a:moveTo>
                <a:lnTo>
                  <a:pt x="349598" y="4247279"/>
                </a:lnTo>
                <a:lnTo>
                  <a:pt x="353969" y="4251649"/>
                </a:lnTo>
                <a:lnTo>
                  <a:pt x="353969" y="4256019"/>
                </a:lnTo>
                <a:lnTo>
                  <a:pt x="353969" y="4262574"/>
                </a:lnTo>
                <a:lnTo>
                  <a:pt x="349598" y="4264759"/>
                </a:lnTo>
                <a:lnTo>
                  <a:pt x="343043" y="4266944"/>
                </a:lnTo>
                <a:lnTo>
                  <a:pt x="338673" y="4264759"/>
                </a:lnTo>
                <a:lnTo>
                  <a:pt x="334302" y="4262574"/>
                </a:lnTo>
                <a:lnTo>
                  <a:pt x="334302" y="4256019"/>
                </a:lnTo>
                <a:lnTo>
                  <a:pt x="334302" y="4251649"/>
                </a:lnTo>
                <a:lnTo>
                  <a:pt x="338673" y="4247279"/>
                </a:lnTo>
                <a:close/>
                <a:moveTo>
                  <a:pt x="1249814" y="4240724"/>
                </a:moveTo>
                <a:lnTo>
                  <a:pt x="1254184" y="4242909"/>
                </a:lnTo>
                <a:lnTo>
                  <a:pt x="1260738" y="4245094"/>
                </a:lnTo>
                <a:lnTo>
                  <a:pt x="1265108" y="4249464"/>
                </a:lnTo>
                <a:lnTo>
                  <a:pt x="1265108" y="4256019"/>
                </a:lnTo>
                <a:lnTo>
                  <a:pt x="1265108" y="4260389"/>
                </a:lnTo>
                <a:lnTo>
                  <a:pt x="1260738" y="4264758"/>
                </a:lnTo>
                <a:lnTo>
                  <a:pt x="1254184" y="4269128"/>
                </a:lnTo>
                <a:lnTo>
                  <a:pt x="1249814" y="4269128"/>
                </a:lnTo>
                <a:lnTo>
                  <a:pt x="1243259" y="4269128"/>
                </a:lnTo>
                <a:lnTo>
                  <a:pt x="1238888" y="4264758"/>
                </a:lnTo>
                <a:lnTo>
                  <a:pt x="1236703" y="4260389"/>
                </a:lnTo>
                <a:lnTo>
                  <a:pt x="1234519" y="4256019"/>
                </a:lnTo>
                <a:lnTo>
                  <a:pt x="1236703" y="4249464"/>
                </a:lnTo>
                <a:lnTo>
                  <a:pt x="1238888" y="4245094"/>
                </a:lnTo>
                <a:lnTo>
                  <a:pt x="1243259" y="4242909"/>
                </a:lnTo>
                <a:close/>
                <a:moveTo>
                  <a:pt x="2158770" y="4223244"/>
                </a:moveTo>
                <a:lnTo>
                  <a:pt x="2167510" y="4225429"/>
                </a:lnTo>
                <a:lnTo>
                  <a:pt x="2176250" y="4231984"/>
                </a:lnTo>
                <a:lnTo>
                  <a:pt x="2180620" y="4238539"/>
                </a:lnTo>
                <a:lnTo>
                  <a:pt x="2184990" y="4245094"/>
                </a:lnTo>
                <a:lnTo>
                  <a:pt x="2187175" y="4253834"/>
                </a:lnTo>
                <a:lnTo>
                  <a:pt x="2184990" y="4262574"/>
                </a:lnTo>
                <a:lnTo>
                  <a:pt x="2180620" y="4271314"/>
                </a:lnTo>
                <a:lnTo>
                  <a:pt x="2176250" y="4280054"/>
                </a:lnTo>
                <a:lnTo>
                  <a:pt x="2167510" y="4282239"/>
                </a:lnTo>
                <a:lnTo>
                  <a:pt x="2158770" y="4284424"/>
                </a:lnTo>
                <a:lnTo>
                  <a:pt x="2147845" y="4282239"/>
                </a:lnTo>
                <a:lnTo>
                  <a:pt x="2139105" y="4280054"/>
                </a:lnTo>
                <a:lnTo>
                  <a:pt x="2134735" y="4271314"/>
                </a:lnTo>
                <a:lnTo>
                  <a:pt x="2130365" y="4262574"/>
                </a:lnTo>
                <a:lnTo>
                  <a:pt x="2128180" y="4253834"/>
                </a:lnTo>
                <a:lnTo>
                  <a:pt x="2130365" y="4245094"/>
                </a:lnTo>
                <a:lnTo>
                  <a:pt x="2134735" y="4238539"/>
                </a:lnTo>
                <a:lnTo>
                  <a:pt x="2139105" y="4231984"/>
                </a:lnTo>
                <a:lnTo>
                  <a:pt x="2147845" y="4225429"/>
                </a:lnTo>
                <a:close/>
                <a:moveTo>
                  <a:pt x="3069911" y="4203580"/>
                </a:moveTo>
                <a:lnTo>
                  <a:pt x="3089576" y="4205765"/>
                </a:lnTo>
                <a:lnTo>
                  <a:pt x="3107056" y="4216690"/>
                </a:lnTo>
                <a:lnTo>
                  <a:pt x="3115796" y="4234170"/>
                </a:lnTo>
                <a:lnTo>
                  <a:pt x="3120166" y="4251650"/>
                </a:lnTo>
                <a:lnTo>
                  <a:pt x="3115796" y="4271315"/>
                </a:lnTo>
                <a:lnTo>
                  <a:pt x="3107056" y="4288794"/>
                </a:lnTo>
                <a:lnTo>
                  <a:pt x="3089576" y="4297534"/>
                </a:lnTo>
                <a:lnTo>
                  <a:pt x="3069911" y="4301904"/>
                </a:lnTo>
                <a:lnTo>
                  <a:pt x="3043691" y="4295349"/>
                </a:lnTo>
                <a:lnTo>
                  <a:pt x="3028396" y="4275685"/>
                </a:lnTo>
                <a:lnTo>
                  <a:pt x="3021841" y="4251650"/>
                </a:lnTo>
                <a:lnTo>
                  <a:pt x="3028396" y="4225430"/>
                </a:lnTo>
                <a:lnTo>
                  <a:pt x="3043691" y="4210135"/>
                </a:lnTo>
                <a:close/>
                <a:moveTo>
                  <a:pt x="6589932" y="4194840"/>
                </a:moveTo>
                <a:lnTo>
                  <a:pt x="6631446" y="4201395"/>
                </a:lnTo>
                <a:lnTo>
                  <a:pt x="6668591" y="4214505"/>
                </a:lnTo>
                <a:lnTo>
                  <a:pt x="6699181" y="4240725"/>
                </a:lnTo>
                <a:lnTo>
                  <a:pt x="6725401" y="4271315"/>
                </a:lnTo>
                <a:lnTo>
                  <a:pt x="6740696" y="4308460"/>
                </a:lnTo>
                <a:lnTo>
                  <a:pt x="6745066" y="4349975"/>
                </a:lnTo>
                <a:lnTo>
                  <a:pt x="6740696" y="4391490"/>
                </a:lnTo>
                <a:lnTo>
                  <a:pt x="6725401" y="4430819"/>
                </a:lnTo>
                <a:lnTo>
                  <a:pt x="6699181" y="4459224"/>
                </a:lnTo>
                <a:lnTo>
                  <a:pt x="6668591" y="4485444"/>
                </a:lnTo>
                <a:lnTo>
                  <a:pt x="6631446" y="4500739"/>
                </a:lnTo>
                <a:lnTo>
                  <a:pt x="6589932" y="4505109"/>
                </a:lnTo>
                <a:lnTo>
                  <a:pt x="6548417" y="4500739"/>
                </a:lnTo>
                <a:lnTo>
                  <a:pt x="6511272" y="4485444"/>
                </a:lnTo>
                <a:lnTo>
                  <a:pt x="6480682" y="4459224"/>
                </a:lnTo>
                <a:lnTo>
                  <a:pt x="6456647" y="4430819"/>
                </a:lnTo>
                <a:lnTo>
                  <a:pt x="6439167" y="4391490"/>
                </a:lnTo>
                <a:lnTo>
                  <a:pt x="6434797" y="4349975"/>
                </a:lnTo>
                <a:lnTo>
                  <a:pt x="6439167" y="4308460"/>
                </a:lnTo>
                <a:lnTo>
                  <a:pt x="6456647" y="4271315"/>
                </a:lnTo>
                <a:lnTo>
                  <a:pt x="6480682" y="4240725"/>
                </a:lnTo>
                <a:lnTo>
                  <a:pt x="6511272" y="4214505"/>
                </a:lnTo>
                <a:lnTo>
                  <a:pt x="6548417" y="4201395"/>
                </a:lnTo>
                <a:close/>
                <a:moveTo>
                  <a:pt x="3989792" y="4172990"/>
                </a:moveTo>
                <a:lnTo>
                  <a:pt x="4020381" y="4179545"/>
                </a:lnTo>
                <a:lnTo>
                  <a:pt x="4042231" y="4194840"/>
                </a:lnTo>
                <a:lnTo>
                  <a:pt x="4059711" y="4218875"/>
                </a:lnTo>
                <a:lnTo>
                  <a:pt x="4066266" y="4249465"/>
                </a:lnTo>
                <a:lnTo>
                  <a:pt x="4059711" y="4275685"/>
                </a:lnTo>
                <a:lnTo>
                  <a:pt x="4042231" y="4301904"/>
                </a:lnTo>
                <a:lnTo>
                  <a:pt x="4020381" y="4317199"/>
                </a:lnTo>
                <a:lnTo>
                  <a:pt x="3989792" y="4321569"/>
                </a:lnTo>
                <a:lnTo>
                  <a:pt x="3963572" y="4317199"/>
                </a:lnTo>
                <a:lnTo>
                  <a:pt x="3937352" y="4301904"/>
                </a:lnTo>
                <a:lnTo>
                  <a:pt x="3922057" y="4275685"/>
                </a:lnTo>
                <a:lnTo>
                  <a:pt x="3917687" y="4249465"/>
                </a:lnTo>
                <a:lnTo>
                  <a:pt x="3922057" y="4218875"/>
                </a:lnTo>
                <a:lnTo>
                  <a:pt x="3937352" y="4194840"/>
                </a:lnTo>
                <a:lnTo>
                  <a:pt x="3963572" y="4179545"/>
                </a:lnTo>
                <a:close/>
                <a:moveTo>
                  <a:pt x="4927153" y="4138030"/>
                </a:moveTo>
                <a:lnTo>
                  <a:pt x="4959928" y="4144585"/>
                </a:lnTo>
                <a:lnTo>
                  <a:pt x="4986148" y="4157695"/>
                </a:lnTo>
                <a:lnTo>
                  <a:pt x="5010183" y="4181730"/>
                </a:lnTo>
                <a:lnTo>
                  <a:pt x="5023293" y="4207950"/>
                </a:lnTo>
                <a:lnTo>
                  <a:pt x="5029848" y="4240725"/>
                </a:lnTo>
                <a:lnTo>
                  <a:pt x="5023293" y="4271315"/>
                </a:lnTo>
                <a:lnTo>
                  <a:pt x="5010183" y="4299719"/>
                </a:lnTo>
                <a:lnTo>
                  <a:pt x="4986148" y="4321569"/>
                </a:lnTo>
                <a:lnTo>
                  <a:pt x="4959928" y="4336864"/>
                </a:lnTo>
                <a:lnTo>
                  <a:pt x="4927153" y="4343419"/>
                </a:lnTo>
                <a:lnTo>
                  <a:pt x="4894378" y="4336864"/>
                </a:lnTo>
                <a:lnTo>
                  <a:pt x="4868158" y="4321569"/>
                </a:lnTo>
                <a:lnTo>
                  <a:pt x="4844123" y="4299719"/>
                </a:lnTo>
                <a:lnTo>
                  <a:pt x="4831013" y="4271315"/>
                </a:lnTo>
                <a:lnTo>
                  <a:pt x="4826643" y="4240725"/>
                </a:lnTo>
                <a:lnTo>
                  <a:pt x="4831013" y="4207950"/>
                </a:lnTo>
                <a:lnTo>
                  <a:pt x="4844123" y="4181730"/>
                </a:lnTo>
                <a:lnTo>
                  <a:pt x="4868158" y="4157695"/>
                </a:lnTo>
                <a:lnTo>
                  <a:pt x="4894378" y="4144585"/>
                </a:lnTo>
                <a:close/>
                <a:moveTo>
                  <a:pt x="5903844" y="4072481"/>
                </a:moveTo>
                <a:lnTo>
                  <a:pt x="5938804" y="4081221"/>
                </a:lnTo>
                <a:lnTo>
                  <a:pt x="5973764" y="4094331"/>
                </a:lnTo>
                <a:lnTo>
                  <a:pt x="6004354" y="4116181"/>
                </a:lnTo>
                <a:lnTo>
                  <a:pt x="6024019" y="4144586"/>
                </a:lnTo>
                <a:lnTo>
                  <a:pt x="6039314" y="4179545"/>
                </a:lnTo>
                <a:lnTo>
                  <a:pt x="6043684" y="4216690"/>
                </a:lnTo>
                <a:lnTo>
                  <a:pt x="6039314" y="4253835"/>
                </a:lnTo>
                <a:lnTo>
                  <a:pt x="6024019" y="4288795"/>
                </a:lnTo>
                <a:lnTo>
                  <a:pt x="6004354" y="4317200"/>
                </a:lnTo>
                <a:lnTo>
                  <a:pt x="5973764" y="4341234"/>
                </a:lnTo>
                <a:lnTo>
                  <a:pt x="5938804" y="4354344"/>
                </a:lnTo>
                <a:lnTo>
                  <a:pt x="5903844" y="4358714"/>
                </a:lnTo>
                <a:lnTo>
                  <a:pt x="5864515" y="4354344"/>
                </a:lnTo>
                <a:lnTo>
                  <a:pt x="5829555" y="4341234"/>
                </a:lnTo>
                <a:lnTo>
                  <a:pt x="5798965" y="4317200"/>
                </a:lnTo>
                <a:lnTo>
                  <a:pt x="5779300" y="4288795"/>
                </a:lnTo>
                <a:lnTo>
                  <a:pt x="5764005" y="4253835"/>
                </a:lnTo>
                <a:lnTo>
                  <a:pt x="5759635" y="4216690"/>
                </a:lnTo>
                <a:lnTo>
                  <a:pt x="5764005" y="4179545"/>
                </a:lnTo>
                <a:lnTo>
                  <a:pt x="5779300" y="4144586"/>
                </a:lnTo>
                <a:lnTo>
                  <a:pt x="5798965" y="4116181"/>
                </a:lnTo>
                <a:lnTo>
                  <a:pt x="5829555" y="4094331"/>
                </a:lnTo>
                <a:lnTo>
                  <a:pt x="5864515" y="4081221"/>
                </a:lnTo>
                <a:close/>
                <a:moveTo>
                  <a:pt x="7455188" y="4044075"/>
                </a:moveTo>
                <a:lnTo>
                  <a:pt x="7494518" y="4048445"/>
                </a:lnTo>
                <a:lnTo>
                  <a:pt x="7525108" y="4059370"/>
                </a:lnTo>
                <a:lnTo>
                  <a:pt x="7525108" y="4374008"/>
                </a:lnTo>
                <a:lnTo>
                  <a:pt x="7494518" y="4384933"/>
                </a:lnTo>
                <a:lnTo>
                  <a:pt x="7455188" y="4391488"/>
                </a:lnTo>
                <a:lnTo>
                  <a:pt x="7409303" y="4384933"/>
                </a:lnTo>
                <a:lnTo>
                  <a:pt x="7367789" y="4365268"/>
                </a:lnTo>
                <a:lnTo>
                  <a:pt x="7330644" y="4339049"/>
                </a:lnTo>
                <a:lnTo>
                  <a:pt x="7306609" y="4304089"/>
                </a:lnTo>
                <a:lnTo>
                  <a:pt x="7286944" y="4262574"/>
                </a:lnTo>
                <a:lnTo>
                  <a:pt x="7280389" y="4216689"/>
                </a:lnTo>
                <a:lnTo>
                  <a:pt x="7286944" y="4170804"/>
                </a:lnTo>
                <a:lnTo>
                  <a:pt x="7306609" y="4131475"/>
                </a:lnTo>
                <a:lnTo>
                  <a:pt x="7330644" y="4094330"/>
                </a:lnTo>
                <a:lnTo>
                  <a:pt x="7367789" y="4065925"/>
                </a:lnTo>
                <a:lnTo>
                  <a:pt x="7409303" y="4050630"/>
                </a:lnTo>
                <a:close/>
                <a:moveTo>
                  <a:pt x="769117" y="4011301"/>
                </a:moveTo>
                <a:lnTo>
                  <a:pt x="773488" y="4013486"/>
                </a:lnTo>
                <a:lnTo>
                  <a:pt x="777858" y="4017856"/>
                </a:lnTo>
                <a:lnTo>
                  <a:pt x="780043" y="4022226"/>
                </a:lnTo>
                <a:lnTo>
                  <a:pt x="777858" y="4030965"/>
                </a:lnTo>
                <a:lnTo>
                  <a:pt x="773488" y="4033150"/>
                </a:lnTo>
                <a:lnTo>
                  <a:pt x="769117" y="4035335"/>
                </a:lnTo>
                <a:lnTo>
                  <a:pt x="762562" y="4033150"/>
                </a:lnTo>
                <a:lnTo>
                  <a:pt x="760376" y="4030965"/>
                </a:lnTo>
                <a:lnTo>
                  <a:pt x="756007" y="4022226"/>
                </a:lnTo>
                <a:lnTo>
                  <a:pt x="760376" y="4017856"/>
                </a:lnTo>
                <a:lnTo>
                  <a:pt x="762562" y="4013486"/>
                </a:lnTo>
                <a:close/>
                <a:moveTo>
                  <a:pt x="1664963" y="4000375"/>
                </a:moveTo>
                <a:lnTo>
                  <a:pt x="1671517" y="4000375"/>
                </a:lnTo>
                <a:lnTo>
                  <a:pt x="1678072" y="4000375"/>
                </a:lnTo>
                <a:lnTo>
                  <a:pt x="1682442" y="4004745"/>
                </a:lnTo>
                <a:lnTo>
                  <a:pt x="1688997" y="4009115"/>
                </a:lnTo>
                <a:lnTo>
                  <a:pt x="1691182" y="4015670"/>
                </a:lnTo>
                <a:lnTo>
                  <a:pt x="1693368" y="4022225"/>
                </a:lnTo>
                <a:lnTo>
                  <a:pt x="1691182" y="4030964"/>
                </a:lnTo>
                <a:lnTo>
                  <a:pt x="1688997" y="4037519"/>
                </a:lnTo>
                <a:lnTo>
                  <a:pt x="1682442" y="4041889"/>
                </a:lnTo>
                <a:lnTo>
                  <a:pt x="1678072" y="4044074"/>
                </a:lnTo>
                <a:lnTo>
                  <a:pt x="1671517" y="4046259"/>
                </a:lnTo>
                <a:lnTo>
                  <a:pt x="1664963" y="4044074"/>
                </a:lnTo>
                <a:lnTo>
                  <a:pt x="1656222" y="4041889"/>
                </a:lnTo>
                <a:lnTo>
                  <a:pt x="1651853" y="4037519"/>
                </a:lnTo>
                <a:lnTo>
                  <a:pt x="1647482" y="4030964"/>
                </a:lnTo>
                <a:lnTo>
                  <a:pt x="1647482" y="4022225"/>
                </a:lnTo>
                <a:lnTo>
                  <a:pt x="1647482" y="4015670"/>
                </a:lnTo>
                <a:lnTo>
                  <a:pt x="1651853" y="4009115"/>
                </a:lnTo>
                <a:lnTo>
                  <a:pt x="1656222" y="4004745"/>
                </a:lnTo>
                <a:close/>
                <a:moveTo>
                  <a:pt x="2573918" y="3982895"/>
                </a:moveTo>
                <a:lnTo>
                  <a:pt x="2593583" y="3987265"/>
                </a:lnTo>
                <a:lnTo>
                  <a:pt x="2611063" y="4002560"/>
                </a:lnTo>
                <a:lnTo>
                  <a:pt x="2615433" y="4022225"/>
                </a:lnTo>
                <a:lnTo>
                  <a:pt x="2611063" y="4044075"/>
                </a:lnTo>
                <a:lnTo>
                  <a:pt x="2593583" y="4057185"/>
                </a:lnTo>
                <a:lnTo>
                  <a:pt x="2573918" y="4061555"/>
                </a:lnTo>
                <a:lnTo>
                  <a:pt x="2552068" y="4057185"/>
                </a:lnTo>
                <a:lnTo>
                  <a:pt x="2538958" y="4044075"/>
                </a:lnTo>
                <a:lnTo>
                  <a:pt x="2532403" y="4022225"/>
                </a:lnTo>
                <a:lnTo>
                  <a:pt x="2538958" y="4002560"/>
                </a:lnTo>
                <a:lnTo>
                  <a:pt x="2552068" y="3987265"/>
                </a:lnTo>
                <a:close/>
                <a:moveTo>
                  <a:pt x="3480690" y="3954491"/>
                </a:moveTo>
                <a:lnTo>
                  <a:pt x="3509095" y="3961046"/>
                </a:lnTo>
                <a:lnTo>
                  <a:pt x="3528760" y="3974156"/>
                </a:lnTo>
                <a:lnTo>
                  <a:pt x="3541870" y="3996006"/>
                </a:lnTo>
                <a:lnTo>
                  <a:pt x="3546240" y="4020041"/>
                </a:lnTo>
                <a:lnTo>
                  <a:pt x="3541870" y="4046260"/>
                </a:lnTo>
                <a:lnTo>
                  <a:pt x="3528760" y="4065925"/>
                </a:lnTo>
                <a:lnTo>
                  <a:pt x="3509095" y="4081220"/>
                </a:lnTo>
                <a:lnTo>
                  <a:pt x="3480690" y="4087775"/>
                </a:lnTo>
                <a:lnTo>
                  <a:pt x="3456655" y="4081220"/>
                </a:lnTo>
                <a:lnTo>
                  <a:pt x="3434805" y="4065925"/>
                </a:lnTo>
                <a:lnTo>
                  <a:pt x="3421695" y="4046260"/>
                </a:lnTo>
                <a:lnTo>
                  <a:pt x="3417325" y="4020041"/>
                </a:lnTo>
                <a:lnTo>
                  <a:pt x="3421695" y="3996006"/>
                </a:lnTo>
                <a:lnTo>
                  <a:pt x="3434805" y="3974156"/>
                </a:lnTo>
                <a:lnTo>
                  <a:pt x="3456655" y="3961046"/>
                </a:lnTo>
                <a:close/>
                <a:moveTo>
                  <a:pt x="7007266" y="3930456"/>
                </a:moveTo>
                <a:lnTo>
                  <a:pt x="7048780" y="3937011"/>
                </a:lnTo>
                <a:lnTo>
                  <a:pt x="7090295" y="3952306"/>
                </a:lnTo>
                <a:lnTo>
                  <a:pt x="7123070" y="3980711"/>
                </a:lnTo>
                <a:lnTo>
                  <a:pt x="7149290" y="4013486"/>
                </a:lnTo>
                <a:lnTo>
                  <a:pt x="7166770" y="4052816"/>
                </a:lnTo>
                <a:lnTo>
                  <a:pt x="7173325" y="4096516"/>
                </a:lnTo>
                <a:lnTo>
                  <a:pt x="7166770" y="4142400"/>
                </a:lnTo>
                <a:lnTo>
                  <a:pt x="7149290" y="4181730"/>
                </a:lnTo>
                <a:lnTo>
                  <a:pt x="7123070" y="4214505"/>
                </a:lnTo>
                <a:lnTo>
                  <a:pt x="7090295" y="4240725"/>
                </a:lnTo>
                <a:lnTo>
                  <a:pt x="7048780" y="4256020"/>
                </a:lnTo>
                <a:lnTo>
                  <a:pt x="7007266" y="4262575"/>
                </a:lnTo>
                <a:lnTo>
                  <a:pt x="6963566" y="4256020"/>
                </a:lnTo>
                <a:lnTo>
                  <a:pt x="6922051" y="4240725"/>
                </a:lnTo>
                <a:lnTo>
                  <a:pt x="6887091" y="4214505"/>
                </a:lnTo>
                <a:lnTo>
                  <a:pt x="6863056" y="4181730"/>
                </a:lnTo>
                <a:lnTo>
                  <a:pt x="6845576" y="4142400"/>
                </a:lnTo>
                <a:lnTo>
                  <a:pt x="6839021" y="4096516"/>
                </a:lnTo>
                <a:lnTo>
                  <a:pt x="6845576" y="4052816"/>
                </a:lnTo>
                <a:lnTo>
                  <a:pt x="6863056" y="4013486"/>
                </a:lnTo>
                <a:lnTo>
                  <a:pt x="6887091" y="3980711"/>
                </a:lnTo>
                <a:lnTo>
                  <a:pt x="6922051" y="3952306"/>
                </a:lnTo>
                <a:lnTo>
                  <a:pt x="6963566" y="3937011"/>
                </a:lnTo>
                <a:close/>
                <a:moveTo>
                  <a:pt x="4394016" y="3926086"/>
                </a:moveTo>
                <a:lnTo>
                  <a:pt x="4424605" y="3932641"/>
                </a:lnTo>
                <a:lnTo>
                  <a:pt x="4448640" y="3945751"/>
                </a:lnTo>
                <a:lnTo>
                  <a:pt x="4470490" y="3963231"/>
                </a:lnTo>
                <a:lnTo>
                  <a:pt x="4481415" y="3989451"/>
                </a:lnTo>
                <a:lnTo>
                  <a:pt x="4485785" y="4017856"/>
                </a:lnTo>
                <a:lnTo>
                  <a:pt x="4481415" y="4048445"/>
                </a:lnTo>
                <a:lnTo>
                  <a:pt x="4470490" y="4072480"/>
                </a:lnTo>
                <a:lnTo>
                  <a:pt x="4448640" y="4092145"/>
                </a:lnTo>
                <a:lnTo>
                  <a:pt x="4424605" y="4105255"/>
                </a:lnTo>
                <a:lnTo>
                  <a:pt x="4394016" y="4109625"/>
                </a:lnTo>
                <a:lnTo>
                  <a:pt x="4367796" y="4105255"/>
                </a:lnTo>
                <a:lnTo>
                  <a:pt x="4341576" y="4092145"/>
                </a:lnTo>
                <a:lnTo>
                  <a:pt x="4321911" y="4072480"/>
                </a:lnTo>
                <a:lnTo>
                  <a:pt x="4308801" y="4048445"/>
                </a:lnTo>
                <a:lnTo>
                  <a:pt x="4302246" y="4017856"/>
                </a:lnTo>
                <a:lnTo>
                  <a:pt x="4308801" y="3989451"/>
                </a:lnTo>
                <a:lnTo>
                  <a:pt x="4321911" y="3963231"/>
                </a:lnTo>
                <a:lnTo>
                  <a:pt x="4341576" y="3945751"/>
                </a:lnTo>
                <a:lnTo>
                  <a:pt x="4367796" y="3932641"/>
                </a:lnTo>
                <a:close/>
                <a:moveTo>
                  <a:pt x="5322638" y="3893311"/>
                </a:moveTo>
                <a:lnTo>
                  <a:pt x="5361968" y="3897681"/>
                </a:lnTo>
                <a:lnTo>
                  <a:pt x="5394743" y="3915161"/>
                </a:lnTo>
                <a:lnTo>
                  <a:pt x="5420963" y="3941381"/>
                </a:lnTo>
                <a:lnTo>
                  <a:pt x="5438443" y="3974156"/>
                </a:lnTo>
                <a:lnTo>
                  <a:pt x="5442813" y="4013486"/>
                </a:lnTo>
                <a:lnTo>
                  <a:pt x="5438443" y="4050630"/>
                </a:lnTo>
                <a:lnTo>
                  <a:pt x="5420963" y="4085590"/>
                </a:lnTo>
                <a:lnTo>
                  <a:pt x="5394743" y="4109625"/>
                </a:lnTo>
                <a:lnTo>
                  <a:pt x="5361968" y="4129290"/>
                </a:lnTo>
                <a:lnTo>
                  <a:pt x="5322638" y="4133660"/>
                </a:lnTo>
                <a:lnTo>
                  <a:pt x="5285493" y="4129290"/>
                </a:lnTo>
                <a:lnTo>
                  <a:pt x="5250533" y="4109625"/>
                </a:lnTo>
                <a:lnTo>
                  <a:pt x="5226498" y="4085590"/>
                </a:lnTo>
                <a:lnTo>
                  <a:pt x="5209018" y="4050630"/>
                </a:lnTo>
                <a:lnTo>
                  <a:pt x="5200278" y="4013486"/>
                </a:lnTo>
                <a:lnTo>
                  <a:pt x="5209018" y="3974156"/>
                </a:lnTo>
                <a:lnTo>
                  <a:pt x="5226498" y="3941381"/>
                </a:lnTo>
                <a:lnTo>
                  <a:pt x="5250533" y="3915161"/>
                </a:lnTo>
                <a:lnTo>
                  <a:pt x="5285493" y="3897681"/>
                </a:lnTo>
                <a:close/>
                <a:moveTo>
                  <a:pt x="6288402" y="3825576"/>
                </a:moveTo>
                <a:lnTo>
                  <a:pt x="6334287" y="3834316"/>
                </a:lnTo>
                <a:lnTo>
                  <a:pt x="6373617" y="3849611"/>
                </a:lnTo>
                <a:lnTo>
                  <a:pt x="6408577" y="3873646"/>
                </a:lnTo>
                <a:lnTo>
                  <a:pt x="6432612" y="3908606"/>
                </a:lnTo>
                <a:lnTo>
                  <a:pt x="6450092" y="3947936"/>
                </a:lnTo>
                <a:lnTo>
                  <a:pt x="6456647" y="3993821"/>
                </a:lnTo>
                <a:lnTo>
                  <a:pt x="6450092" y="4037520"/>
                </a:lnTo>
                <a:lnTo>
                  <a:pt x="6432612" y="4074665"/>
                </a:lnTo>
                <a:lnTo>
                  <a:pt x="6408577" y="4109625"/>
                </a:lnTo>
                <a:lnTo>
                  <a:pt x="6373617" y="4135845"/>
                </a:lnTo>
                <a:lnTo>
                  <a:pt x="6334287" y="4153325"/>
                </a:lnTo>
                <a:lnTo>
                  <a:pt x="6288402" y="4157695"/>
                </a:lnTo>
                <a:lnTo>
                  <a:pt x="6244703" y="4153325"/>
                </a:lnTo>
                <a:lnTo>
                  <a:pt x="6207558" y="4135845"/>
                </a:lnTo>
                <a:lnTo>
                  <a:pt x="6172598" y="4109625"/>
                </a:lnTo>
                <a:lnTo>
                  <a:pt x="6146378" y="4074665"/>
                </a:lnTo>
                <a:lnTo>
                  <a:pt x="6128898" y="4037520"/>
                </a:lnTo>
                <a:lnTo>
                  <a:pt x="6124528" y="3993821"/>
                </a:lnTo>
                <a:lnTo>
                  <a:pt x="6128898" y="3947936"/>
                </a:lnTo>
                <a:lnTo>
                  <a:pt x="6146378" y="3908606"/>
                </a:lnTo>
                <a:lnTo>
                  <a:pt x="6172598" y="3873646"/>
                </a:lnTo>
                <a:lnTo>
                  <a:pt x="6207558" y="3849611"/>
                </a:lnTo>
                <a:lnTo>
                  <a:pt x="6244703" y="3834316"/>
                </a:lnTo>
                <a:close/>
                <a:moveTo>
                  <a:pt x="292787" y="3779692"/>
                </a:moveTo>
                <a:lnTo>
                  <a:pt x="297158" y="3779692"/>
                </a:lnTo>
                <a:lnTo>
                  <a:pt x="303713" y="3779692"/>
                </a:lnTo>
                <a:lnTo>
                  <a:pt x="308082" y="3784062"/>
                </a:lnTo>
                <a:lnTo>
                  <a:pt x="308082" y="3790617"/>
                </a:lnTo>
                <a:lnTo>
                  <a:pt x="308082" y="3794987"/>
                </a:lnTo>
                <a:lnTo>
                  <a:pt x="303713" y="3799357"/>
                </a:lnTo>
                <a:lnTo>
                  <a:pt x="297158" y="3801542"/>
                </a:lnTo>
                <a:lnTo>
                  <a:pt x="292787" y="3799357"/>
                </a:lnTo>
                <a:lnTo>
                  <a:pt x="288417" y="3794987"/>
                </a:lnTo>
                <a:lnTo>
                  <a:pt x="286232" y="3790617"/>
                </a:lnTo>
                <a:lnTo>
                  <a:pt x="288417" y="3784062"/>
                </a:lnTo>
                <a:close/>
                <a:moveTo>
                  <a:pt x="1190818" y="3773136"/>
                </a:moveTo>
                <a:lnTo>
                  <a:pt x="1197373" y="3773136"/>
                </a:lnTo>
                <a:lnTo>
                  <a:pt x="1201743" y="3773136"/>
                </a:lnTo>
                <a:lnTo>
                  <a:pt x="1206114" y="3779691"/>
                </a:lnTo>
                <a:lnTo>
                  <a:pt x="1212669" y="3784061"/>
                </a:lnTo>
                <a:lnTo>
                  <a:pt x="1212669" y="3790616"/>
                </a:lnTo>
                <a:lnTo>
                  <a:pt x="1212669" y="3794985"/>
                </a:lnTo>
                <a:lnTo>
                  <a:pt x="1206114" y="3801540"/>
                </a:lnTo>
                <a:lnTo>
                  <a:pt x="1201743" y="3803725"/>
                </a:lnTo>
                <a:lnTo>
                  <a:pt x="1197373" y="3805910"/>
                </a:lnTo>
                <a:lnTo>
                  <a:pt x="1190818" y="3803725"/>
                </a:lnTo>
                <a:lnTo>
                  <a:pt x="1186449" y="3801540"/>
                </a:lnTo>
                <a:lnTo>
                  <a:pt x="1182078" y="3794985"/>
                </a:lnTo>
                <a:lnTo>
                  <a:pt x="1182078" y="3790616"/>
                </a:lnTo>
                <a:lnTo>
                  <a:pt x="1182078" y="3784061"/>
                </a:lnTo>
                <a:lnTo>
                  <a:pt x="1186449" y="3779691"/>
                </a:lnTo>
                <a:close/>
                <a:moveTo>
                  <a:pt x="2095405" y="3757842"/>
                </a:moveTo>
                <a:lnTo>
                  <a:pt x="2104145" y="3760027"/>
                </a:lnTo>
                <a:lnTo>
                  <a:pt x="2115070" y="3764397"/>
                </a:lnTo>
                <a:lnTo>
                  <a:pt x="2121625" y="3770952"/>
                </a:lnTo>
                <a:lnTo>
                  <a:pt x="2125995" y="3779692"/>
                </a:lnTo>
                <a:lnTo>
                  <a:pt x="2128180" y="3790617"/>
                </a:lnTo>
                <a:lnTo>
                  <a:pt x="2125995" y="3799357"/>
                </a:lnTo>
                <a:lnTo>
                  <a:pt x="2121625" y="3808097"/>
                </a:lnTo>
                <a:lnTo>
                  <a:pt x="2115070" y="3814652"/>
                </a:lnTo>
                <a:lnTo>
                  <a:pt x="2104145" y="3819022"/>
                </a:lnTo>
                <a:lnTo>
                  <a:pt x="2095405" y="3819022"/>
                </a:lnTo>
                <a:lnTo>
                  <a:pt x="2086665" y="3819022"/>
                </a:lnTo>
                <a:lnTo>
                  <a:pt x="2077925" y="3814652"/>
                </a:lnTo>
                <a:lnTo>
                  <a:pt x="2071370" y="3808097"/>
                </a:lnTo>
                <a:lnTo>
                  <a:pt x="2067000" y="3799357"/>
                </a:lnTo>
                <a:lnTo>
                  <a:pt x="2064815" y="3790617"/>
                </a:lnTo>
                <a:lnTo>
                  <a:pt x="2067000" y="3779692"/>
                </a:lnTo>
                <a:lnTo>
                  <a:pt x="2071370" y="3770952"/>
                </a:lnTo>
                <a:lnTo>
                  <a:pt x="2077925" y="3764397"/>
                </a:lnTo>
                <a:lnTo>
                  <a:pt x="2086665" y="3760027"/>
                </a:lnTo>
                <a:close/>
                <a:moveTo>
                  <a:pt x="2995621" y="3735992"/>
                </a:moveTo>
                <a:lnTo>
                  <a:pt x="3017471" y="3740362"/>
                </a:lnTo>
                <a:lnTo>
                  <a:pt x="3034951" y="3751287"/>
                </a:lnTo>
                <a:lnTo>
                  <a:pt x="3045876" y="3766582"/>
                </a:lnTo>
                <a:lnTo>
                  <a:pt x="3048061" y="3790617"/>
                </a:lnTo>
                <a:lnTo>
                  <a:pt x="3045876" y="3810281"/>
                </a:lnTo>
                <a:lnTo>
                  <a:pt x="3034951" y="3825576"/>
                </a:lnTo>
                <a:lnTo>
                  <a:pt x="3017471" y="3838686"/>
                </a:lnTo>
                <a:lnTo>
                  <a:pt x="2995621" y="3843056"/>
                </a:lnTo>
                <a:lnTo>
                  <a:pt x="2975956" y="3838686"/>
                </a:lnTo>
                <a:lnTo>
                  <a:pt x="2960661" y="3825576"/>
                </a:lnTo>
                <a:lnTo>
                  <a:pt x="2947551" y="3810281"/>
                </a:lnTo>
                <a:lnTo>
                  <a:pt x="2943181" y="3790617"/>
                </a:lnTo>
                <a:lnTo>
                  <a:pt x="2947551" y="3766582"/>
                </a:lnTo>
                <a:lnTo>
                  <a:pt x="2960661" y="3751287"/>
                </a:lnTo>
                <a:lnTo>
                  <a:pt x="2975956" y="3740362"/>
                </a:lnTo>
                <a:close/>
                <a:moveTo>
                  <a:pt x="3898023" y="3709772"/>
                </a:moveTo>
                <a:lnTo>
                  <a:pt x="3930797" y="3716327"/>
                </a:lnTo>
                <a:lnTo>
                  <a:pt x="3952647" y="3733807"/>
                </a:lnTo>
                <a:lnTo>
                  <a:pt x="3972312" y="3757842"/>
                </a:lnTo>
                <a:lnTo>
                  <a:pt x="3978867" y="3788432"/>
                </a:lnTo>
                <a:lnTo>
                  <a:pt x="3972312" y="3819021"/>
                </a:lnTo>
                <a:lnTo>
                  <a:pt x="3952647" y="3845241"/>
                </a:lnTo>
                <a:lnTo>
                  <a:pt x="3930797" y="3860536"/>
                </a:lnTo>
                <a:lnTo>
                  <a:pt x="3898023" y="3867091"/>
                </a:lnTo>
                <a:lnTo>
                  <a:pt x="3869618" y="3860536"/>
                </a:lnTo>
                <a:lnTo>
                  <a:pt x="3843398" y="3845241"/>
                </a:lnTo>
                <a:lnTo>
                  <a:pt x="3828103" y="3819021"/>
                </a:lnTo>
                <a:lnTo>
                  <a:pt x="3821548" y="3788432"/>
                </a:lnTo>
                <a:lnTo>
                  <a:pt x="3828103" y="3757842"/>
                </a:lnTo>
                <a:lnTo>
                  <a:pt x="3843398" y="3733807"/>
                </a:lnTo>
                <a:lnTo>
                  <a:pt x="3869618" y="3716327"/>
                </a:lnTo>
                <a:close/>
                <a:moveTo>
                  <a:pt x="4806979" y="3681367"/>
                </a:moveTo>
                <a:lnTo>
                  <a:pt x="4839754" y="3687922"/>
                </a:lnTo>
                <a:lnTo>
                  <a:pt x="4868159" y="3701032"/>
                </a:lnTo>
                <a:lnTo>
                  <a:pt x="4890009" y="3722882"/>
                </a:lnTo>
                <a:lnTo>
                  <a:pt x="4907489" y="3753471"/>
                </a:lnTo>
                <a:lnTo>
                  <a:pt x="4911859" y="3788431"/>
                </a:lnTo>
                <a:lnTo>
                  <a:pt x="4907489" y="3821206"/>
                </a:lnTo>
                <a:lnTo>
                  <a:pt x="4890009" y="3849611"/>
                </a:lnTo>
                <a:lnTo>
                  <a:pt x="4868159" y="3871460"/>
                </a:lnTo>
                <a:lnTo>
                  <a:pt x="4839754" y="3888940"/>
                </a:lnTo>
                <a:lnTo>
                  <a:pt x="4806979" y="3893310"/>
                </a:lnTo>
                <a:lnTo>
                  <a:pt x="4772019" y="3888940"/>
                </a:lnTo>
                <a:lnTo>
                  <a:pt x="4743614" y="3871460"/>
                </a:lnTo>
                <a:lnTo>
                  <a:pt x="4721764" y="3849611"/>
                </a:lnTo>
                <a:lnTo>
                  <a:pt x="4706469" y="3821206"/>
                </a:lnTo>
                <a:lnTo>
                  <a:pt x="4699914" y="3788431"/>
                </a:lnTo>
                <a:lnTo>
                  <a:pt x="4706469" y="3753471"/>
                </a:lnTo>
                <a:lnTo>
                  <a:pt x="4721764" y="3722882"/>
                </a:lnTo>
                <a:lnTo>
                  <a:pt x="4743614" y="3701032"/>
                </a:lnTo>
                <a:lnTo>
                  <a:pt x="4772019" y="3687922"/>
                </a:lnTo>
                <a:close/>
                <a:moveTo>
                  <a:pt x="5722490" y="3648592"/>
                </a:moveTo>
                <a:lnTo>
                  <a:pt x="5766190" y="3655147"/>
                </a:lnTo>
                <a:lnTo>
                  <a:pt x="5801150" y="3674812"/>
                </a:lnTo>
                <a:lnTo>
                  <a:pt x="5831740" y="3703217"/>
                </a:lnTo>
                <a:lnTo>
                  <a:pt x="5853590" y="3742547"/>
                </a:lnTo>
                <a:lnTo>
                  <a:pt x="5860145" y="3786247"/>
                </a:lnTo>
                <a:lnTo>
                  <a:pt x="5853590" y="3825576"/>
                </a:lnTo>
                <a:lnTo>
                  <a:pt x="5831740" y="3864906"/>
                </a:lnTo>
                <a:lnTo>
                  <a:pt x="5801150" y="3893311"/>
                </a:lnTo>
                <a:lnTo>
                  <a:pt x="5766190" y="3912976"/>
                </a:lnTo>
                <a:lnTo>
                  <a:pt x="5722490" y="3919531"/>
                </a:lnTo>
                <a:lnTo>
                  <a:pt x="5678790" y="3912976"/>
                </a:lnTo>
                <a:lnTo>
                  <a:pt x="5641645" y="3893311"/>
                </a:lnTo>
                <a:lnTo>
                  <a:pt x="5613240" y="3864906"/>
                </a:lnTo>
                <a:lnTo>
                  <a:pt x="5593575" y="3825576"/>
                </a:lnTo>
                <a:lnTo>
                  <a:pt x="5587020" y="3786247"/>
                </a:lnTo>
                <a:lnTo>
                  <a:pt x="5593575" y="3742547"/>
                </a:lnTo>
                <a:lnTo>
                  <a:pt x="5613240" y="3703217"/>
                </a:lnTo>
                <a:lnTo>
                  <a:pt x="5641645" y="3674812"/>
                </a:lnTo>
                <a:lnTo>
                  <a:pt x="5678790" y="3655147"/>
                </a:lnTo>
                <a:close/>
                <a:moveTo>
                  <a:pt x="6677330" y="3602707"/>
                </a:moveTo>
                <a:lnTo>
                  <a:pt x="6723215" y="3607077"/>
                </a:lnTo>
                <a:lnTo>
                  <a:pt x="6762545" y="3624557"/>
                </a:lnTo>
                <a:lnTo>
                  <a:pt x="6795320" y="3650777"/>
                </a:lnTo>
                <a:lnTo>
                  <a:pt x="6821540" y="3685737"/>
                </a:lnTo>
                <a:lnTo>
                  <a:pt x="6836835" y="3722882"/>
                </a:lnTo>
                <a:lnTo>
                  <a:pt x="6843390" y="3768767"/>
                </a:lnTo>
                <a:lnTo>
                  <a:pt x="6836835" y="3812467"/>
                </a:lnTo>
                <a:lnTo>
                  <a:pt x="6821540" y="3851796"/>
                </a:lnTo>
                <a:lnTo>
                  <a:pt x="6795320" y="3886756"/>
                </a:lnTo>
                <a:lnTo>
                  <a:pt x="6762545" y="3910791"/>
                </a:lnTo>
                <a:lnTo>
                  <a:pt x="6723215" y="3930456"/>
                </a:lnTo>
                <a:lnTo>
                  <a:pt x="6677330" y="3934826"/>
                </a:lnTo>
                <a:lnTo>
                  <a:pt x="6633631" y="3930456"/>
                </a:lnTo>
                <a:lnTo>
                  <a:pt x="6594301" y="3910791"/>
                </a:lnTo>
                <a:lnTo>
                  <a:pt x="6561526" y="3886756"/>
                </a:lnTo>
                <a:lnTo>
                  <a:pt x="6533121" y="3851796"/>
                </a:lnTo>
                <a:lnTo>
                  <a:pt x="6517826" y="3812467"/>
                </a:lnTo>
                <a:lnTo>
                  <a:pt x="6513456" y="3768767"/>
                </a:lnTo>
                <a:lnTo>
                  <a:pt x="6517826" y="3722882"/>
                </a:lnTo>
                <a:lnTo>
                  <a:pt x="6533121" y="3685737"/>
                </a:lnTo>
                <a:lnTo>
                  <a:pt x="6561526" y="3650777"/>
                </a:lnTo>
                <a:lnTo>
                  <a:pt x="6594301" y="3624557"/>
                </a:lnTo>
                <a:lnTo>
                  <a:pt x="6633631" y="3607077"/>
                </a:lnTo>
                <a:close/>
                <a:moveTo>
                  <a:pt x="7455188" y="3576487"/>
                </a:moveTo>
                <a:lnTo>
                  <a:pt x="7503258" y="3585227"/>
                </a:lnTo>
                <a:lnTo>
                  <a:pt x="7525108" y="3593967"/>
                </a:lnTo>
                <a:lnTo>
                  <a:pt x="7525108" y="3943565"/>
                </a:lnTo>
                <a:lnTo>
                  <a:pt x="7503258" y="3952305"/>
                </a:lnTo>
                <a:lnTo>
                  <a:pt x="7455188" y="3958860"/>
                </a:lnTo>
                <a:lnTo>
                  <a:pt x="7404933" y="3952305"/>
                </a:lnTo>
                <a:lnTo>
                  <a:pt x="7359048" y="3934825"/>
                </a:lnTo>
                <a:lnTo>
                  <a:pt x="7319718" y="3904235"/>
                </a:lnTo>
                <a:lnTo>
                  <a:pt x="7289128" y="3864906"/>
                </a:lnTo>
                <a:lnTo>
                  <a:pt x="7271648" y="3819021"/>
                </a:lnTo>
                <a:lnTo>
                  <a:pt x="7265093" y="3768766"/>
                </a:lnTo>
                <a:lnTo>
                  <a:pt x="7271648" y="3716326"/>
                </a:lnTo>
                <a:lnTo>
                  <a:pt x="7289128" y="3672627"/>
                </a:lnTo>
                <a:lnTo>
                  <a:pt x="7319718" y="3635482"/>
                </a:lnTo>
                <a:lnTo>
                  <a:pt x="7359048" y="3604892"/>
                </a:lnTo>
                <a:lnTo>
                  <a:pt x="7404933" y="3585227"/>
                </a:lnTo>
                <a:close/>
                <a:moveTo>
                  <a:pt x="736342" y="3543713"/>
                </a:moveTo>
                <a:lnTo>
                  <a:pt x="740711" y="3545898"/>
                </a:lnTo>
                <a:lnTo>
                  <a:pt x="745081" y="3550268"/>
                </a:lnTo>
                <a:lnTo>
                  <a:pt x="747266" y="3554638"/>
                </a:lnTo>
                <a:lnTo>
                  <a:pt x="745081" y="3561193"/>
                </a:lnTo>
                <a:lnTo>
                  <a:pt x="740711" y="3563378"/>
                </a:lnTo>
                <a:lnTo>
                  <a:pt x="736342" y="3565563"/>
                </a:lnTo>
                <a:lnTo>
                  <a:pt x="729787" y="3563378"/>
                </a:lnTo>
                <a:lnTo>
                  <a:pt x="725416" y="3561193"/>
                </a:lnTo>
                <a:lnTo>
                  <a:pt x="725416" y="3554638"/>
                </a:lnTo>
                <a:lnTo>
                  <a:pt x="725416" y="3550268"/>
                </a:lnTo>
                <a:lnTo>
                  <a:pt x="729787" y="3545898"/>
                </a:lnTo>
                <a:close/>
                <a:moveTo>
                  <a:pt x="1632188" y="3532787"/>
                </a:moveTo>
                <a:lnTo>
                  <a:pt x="1638743" y="3534972"/>
                </a:lnTo>
                <a:lnTo>
                  <a:pt x="1645298" y="3537157"/>
                </a:lnTo>
                <a:lnTo>
                  <a:pt x="1649667" y="3541527"/>
                </a:lnTo>
                <a:lnTo>
                  <a:pt x="1654037" y="3548082"/>
                </a:lnTo>
                <a:lnTo>
                  <a:pt x="1654037" y="3554637"/>
                </a:lnTo>
                <a:lnTo>
                  <a:pt x="1654037" y="3561192"/>
                </a:lnTo>
                <a:lnTo>
                  <a:pt x="1649667" y="3567747"/>
                </a:lnTo>
                <a:lnTo>
                  <a:pt x="1645298" y="3572117"/>
                </a:lnTo>
                <a:lnTo>
                  <a:pt x="1638743" y="3576487"/>
                </a:lnTo>
                <a:lnTo>
                  <a:pt x="1632188" y="3576487"/>
                </a:lnTo>
                <a:lnTo>
                  <a:pt x="1625633" y="3576487"/>
                </a:lnTo>
                <a:lnTo>
                  <a:pt x="1619077" y="3572117"/>
                </a:lnTo>
                <a:lnTo>
                  <a:pt x="1614707" y="3567747"/>
                </a:lnTo>
                <a:lnTo>
                  <a:pt x="1612522" y="3561192"/>
                </a:lnTo>
                <a:lnTo>
                  <a:pt x="1610338" y="3554637"/>
                </a:lnTo>
                <a:lnTo>
                  <a:pt x="1612522" y="3548082"/>
                </a:lnTo>
                <a:lnTo>
                  <a:pt x="1614707" y="3541527"/>
                </a:lnTo>
                <a:lnTo>
                  <a:pt x="1619077" y="3537157"/>
                </a:lnTo>
                <a:lnTo>
                  <a:pt x="1625633" y="3534972"/>
                </a:lnTo>
                <a:close/>
                <a:moveTo>
                  <a:pt x="2530219" y="3510937"/>
                </a:moveTo>
                <a:lnTo>
                  <a:pt x="2549884" y="3517492"/>
                </a:lnTo>
                <a:lnTo>
                  <a:pt x="2567364" y="3534972"/>
                </a:lnTo>
                <a:lnTo>
                  <a:pt x="2571734" y="3554637"/>
                </a:lnTo>
                <a:lnTo>
                  <a:pt x="2567364" y="3576487"/>
                </a:lnTo>
                <a:lnTo>
                  <a:pt x="2549884" y="3591782"/>
                </a:lnTo>
                <a:lnTo>
                  <a:pt x="2530219" y="3598337"/>
                </a:lnTo>
                <a:lnTo>
                  <a:pt x="2508369" y="3591782"/>
                </a:lnTo>
                <a:lnTo>
                  <a:pt x="2493074" y="3576487"/>
                </a:lnTo>
                <a:lnTo>
                  <a:pt x="2486519" y="3554637"/>
                </a:lnTo>
                <a:lnTo>
                  <a:pt x="2493074" y="3534972"/>
                </a:lnTo>
                <a:lnTo>
                  <a:pt x="2508369" y="3517492"/>
                </a:lnTo>
                <a:close/>
                <a:moveTo>
                  <a:pt x="3428249" y="3489087"/>
                </a:moveTo>
                <a:lnTo>
                  <a:pt x="3452284" y="3493457"/>
                </a:lnTo>
                <a:lnTo>
                  <a:pt x="3474133" y="3508752"/>
                </a:lnTo>
                <a:lnTo>
                  <a:pt x="3487243" y="3530602"/>
                </a:lnTo>
                <a:lnTo>
                  <a:pt x="3493798" y="3554637"/>
                </a:lnTo>
                <a:lnTo>
                  <a:pt x="3487243" y="3580856"/>
                </a:lnTo>
                <a:lnTo>
                  <a:pt x="3474133" y="3602706"/>
                </a:lnTo>
                <a:lnTo>
                  <a:pt x="3452284" y="3615816"/>
                </a:lnTo>
                <a:lnTo>
                  <a:pt x="3428249" y="3620186"/>
                </a:lnTo>
                <a:lnTo>
                  <a:pt x="3399844" y="3615816"/>
                </a:lnTo>
                <a:lnTo>
                  <a:pt x="3380179" y="3602706"/>
                </a:lnTo>
                <a:lnTo>
                  <a:pt x="3367069" y="3580856"/>
                </a:lnTo>
                <a:lnTo>
                  <a:pt x="3362699" y="3554637"/>
                </a:lnTo>
                <a:lnTo>
                  <a:pt x="3367069" y="3530602"/>
                </a:lnTo>
                <a:lnTo>
                  <a:pt x="3380179" y="3508752"/>
                </a:lnTo>
                <a:lnTo>
                  <a:pt x="3399844" y="3493457"/>
                </a:lnTo>
                <a:close/>
                <a:moveTo>
                  <a:pt x="4326280" y="3460683"/>
                </a:moveTo>
                <a:lnTo>
                  <a:pt x="4356870" y="3465053"/>
                </a:lnTo>
                <a:lnTo>
                  <a:pt x="4380905" y="3480348"/>
                </a:lnTo>
                <a:lnTo>
                  <a:pt x="4400570" y="3500013"/>
                </a:lnTo>
                <a:lnTo>
                  <a:pt x="4413680" y="3524048"/>
                </a:lnTo>
                <a:lnTo>
                  <a:pt x="4420235" y="3554638"/>
                </a:lnTo>
                <a:lnTo>
                  <a:pt x="4413680" y="3585227"/>
                </a:lnTo>
                <a:lnTo>
                  <a:pt x="4400570" y="3609262"/>
                </a:lnTo>
                <a:lnTo>
                  <a:pt x="4380905" y="3631112"/>
                </a:lnTo>
                <a:lnTo>
                  <a:pt x="4356870" y="3644222"/>
                </a:lnTo>
                <a:lnTo>
                  <a:pt x="4326280" y="3648592"/>
                </a:lnTo>
                <a:lnTo>
                  <a:pt x="4295691" y="3644222"/>
                </a:lnTo>
                <a:lnTo>
                  <a:pt x="4271656" y="3631112"/>
                </a:lnTo>
                <a:lnTo>
                  <a:pt x="4249806" y="3609262"/>
                </a:lnTo>
                <a:lnTo>
                  <a:pt x="4236696" y="3585227"/>
                </a:lnTo>
                <a:lnTo>
                  <a:pt x="4232326" y="3554638"/>
                </a:lnTo>
                <a:lnTo>
                  <a:pt x="4236696" y="3524048"/>
                </a:lnTo>
                <a:lnTo>
                  <a:pt x="4249806" y="3500013"/>
                </a:lnTo>
                <a:lnTo>
                  <a:pt x="4271656" y="3480348"/>
                </a:lnTo>
                <a:lnTo>
                  <a:pt x="4295691" y="3465053"/>
                </a:lnTo>
                <a:close/>
                <a:moveTo>
                  <a:pt x="5226497" y="3432278"/>
                </a:moveTo>
                <a:lnTo>
                  <a:pt x="5265827" y="3438833"/>
                </a:lnTo>
                <a:lnTo>
                  <a:pt x="5298602" y="3454128"/>
                </a:lnTo>
                <a:lnTo>
                  <a:pt x="5324822" y="3482533"/>
                </a:lnTo>
                <a:lnTo>
                  <a:pt x="5342302" y="3515308"/>
                </a:lnTo>
                <a:lnTo>
                  <a:pt x="5348857" y="3554638"/>
                </a:lnTo>
                <a:lnTo>
                  <a:pt x="5342302" y="3593967"/>
                </a:lnTo>
                <a:lnTo>
                  <a:pt x="5324822" y="3626742"/>
                </a:lnTo>
                <a:lnTo>
                  <a:pt x="5298602" y="3655147"/>
                </a:lnTo>
                <a:lnTo>
                  <a:pt x="5265827" y="3670442"/>
                </a:lnTo>
                <a:lnTo>
                  <a:pt x="5226497" y="3676997"/>
                </a:lnTo>
                <a:lnTo>
                  <a:pt x="5187167" y="3670442"/>
                </a:lnTo>
                <a:lnTo>
                  <a:pt x="5154392" y="3655147"/>
                </a:lnTo>
                <a:lnTo>
                  <a:pt x="5125987" y="3626742"/>
                </a:lnTo>
                <a:lnTo>
                  <a:pt x="5108507" y="3593967"/>
                </a:lnTo>
                <a:lnTo>
                  <a:pt x="5101952" y="3554638"/>
                </a:lnTo>
                <a:lnTo>
                  <a:pt x="5108507" y="3515308"/>
                </a:lnTo>
                <a:lnTo>
                  <a:pt x="5125987" y="3482533"/>
                </a:lnTo>
                <a:lnTo>
                  <a:pt x="5154392" y="3454128"/>
                </a:lnTo>
                <a:lnTo>
                  <a:pt x="5187167" y="3438833"/>
                </a:lnTo>
                <a:close/>
                <a:moveTo>
                  <a:pt x="6131084" y="3399519"/>
                </a:moveTo>
                <a:lnTo>
                  <a:pt x="6172598" y="3403889"/>
                </a:lnTo>
                <a:lnTo>
                  <a:pt x="6209743" y="3419185"/>
                </a:lnTo>
                <a:lnTo>
                  <a:pt x="6240333" y="3443203"/>
                </a:lnTo>
                <a:lnTo>
                  <a:pt x="6264368" y="3473793"/>
                </a:lnTo>
                <a:lnTo>
                  <a:pt x="6279663" y="3513123"/>
                </a:lnTo>
                <a:lnTo>
                  <a:pt x="6286218" y="3554638"/>
                </a:lnTo>
                <a:lnTo>
                  <a:pt x="6279663" y="3596152"/>
                </a:lnTo>
                <a:lnTo>
                  <a:pt x="6264368" y="3633297"/>
                </a:lnTo>
                <a:lnTo>
                  <a:pt x="6240333" y="3663887"/>
                </a:lnTo>
                <a:lnTo>
                  <a:pt x="6209743" y="3690107"/>
                </a:lnTo>
                <a:lnTo>
                  <a:pt x="6172598" y="3703217"/>
                </a:lnTo>
                <a:lnTo>
                  <a:pt x="6131084" y="3709772"/>
                </a:lnTo>
                <a:lnTo>
                  <a:pt x="6087384" y="3703217"/>
                </a:lnTo>
                <a:lnTo>
                  <a:pt x="6050239" y="3690107"/>
                </a:lnTo>
                <a:lnTo>
                  <a:pt x="6019649" y="3663887"/>
                </a:lnTo>
                <a:lnTo>
                  <a:pt x="5995614" y="3633297"/>
                </a:lnTo>
                <a:lnTo>
                  <a:pt x="5980319" y="3596152"/>
                </a:lnTo>
                <a:lnTo>
                  <a:pt x="5973764" y="3554638"/>
                </a:lnTo>
                <a:lnTo>
                  <a:pt x="5980319" y="3513123"/>
                </a:lnTo>
                <a:lnTo>
                  <a:pt x="5995614" y="3473793"/>
                </a:lnTo>
                <a:lnTo>
                  <a:pt x="6019649" y="3443203"/>
                </a:lnTo>
                <a:lnTo>
                  <a:pt x="6050239" y="3419185"/>
                </a:lnTo>
                <a:lnTo>
                  <a:pt x="6087384" y="3403889"/>
                </a:lnTo>
                <a:close/>
                <a:moveTo>
                  <a:pt x="7066260" y="3353637"/>
                </a:moveTo>
                <a:lnTo>
                  <a:pt x="7116514" y="3360190"/>
                </a:lnTo>
                <a:lnTo>
                  <a:pt x="7162399" y="3382041"/>
                </a:lnTo>
                <a:lnTo>
                  <a:pt x="7201729" y="3410444"/>
                </a:lnTo>
                <a:lnTo>
                  <a:pt x="7230134" y="3447573"/>
                </a:lnTo>
                <a:lnTo>
                  <a:pt x="7251984" y="3493457"/>
                </a:lnTo>
                <a:lnTo>
                  <a:pt x="7258539" y="3545897"/>
                </a:lnTo>
                <a:lnTo>
                  <a:pt x="7251984" y="3596152"/>
                </a:lnTo>
                <a:lnTo>
                  <a:pt x="7230134" y="3642037"/>
                </a:lnTo>
                <a:lnTo>
                  <a:pt x="7201729" y="3681366"/>
                </a:lnTo>
                <a:lnTo>
                  <a:pt x="7162399" y="3709771"/>
                </a:lnTo>
                <a:lnTo>
                  <a:pt x="7116514" y="3727251"/>
                </a:lnTo>
                <a:lnTo>
                  <a:pt x="7066260" y="3735991"/>
                </a:lnTo>
                <a:lnTo>
                  <a:pt x="7016005" y="3727251"/>
                </a:lnTo>
                <a:lnTo>
                  <a:pt x="6970120" y="3709771"/>
                </a:lnTo>
                <a:lnTo>
                  <a:pt x="6930790" y="3681366"/>
                </a:lnTo>
                <a:lnTo>
                  <a:pt x="6902385" y="3642037"/>
                </a:lnTo>
                <a:lnTo>
                  <a:pt x="6882720" y="3596152"/>
                </a:lnTo>
                <a:lnTo>
                  <a:pt x="6876165" y="3545897"/>
                </a:lnTo>
                <a:lnTo>
                  <a:pt x="6882720" y="3493457"/>
                </a:lnTo>
                <a:lnTo>
                  <a:pt x="6902385" y="3447573"/>
                </a:lnTo>
                <a:lnTo>
                  <a:pt x="6930790" y="3410444"/>
                </a:lnTo>
                <a:lnTo>
                  <a:pt x="6970120" y="3382041"/>
                </a:lnTo>
                <a:lnTo>
                  <a:pt x="7016005" y="3360190"/>
                </a:lnTo>
                <a:close/>
                <a:moveTo>
                  <a:pt x="277493" y="3309919"/>
                </a:moveTo>
                <a:lnTo>
                  <a:pt x="284048" y="3309919"/>
                </a:lnTo>
                <a:lnTo>
                  <a:pt x="288417" y="3309919"/>
                </a:lnTo>
                <a:lnTo>
                  <a:pt x="292787" y="3314290"/>
                </a:lnTo>
                <a:lnTo>
                  <a:pt x="294972" y="3318660"/>
                </a:lnTo>
                <a:lnTo>
                  <a:pt x="292787" y="3325215"/>
                </a:lnTo>
                <a:lnTo>
                  <a:pt x="288417" y="3331769"/>
                </a:lnTo>
                <a:lnTo>
                  <a:pt x="284048" y="3331769"/>
                </a:lnTo>
                <a:lnTo>
                  <a:pt x="277493" y="3331769"/>
                </a:lnTo>
                <a:lnTo>
                  <a:pt x="273122" y="3325215"/>
                </a:lnTo>
                <a:lnTo>
                  <a:pt x="273122" y="3318660"/>
                </a:lnTo>
                <a:lnTo>
                  <a:pt x="273122" y="3314290"/>
                </a:lnTo>
                <a:close/>
                <a:moveTo>
                  <a:pt x="1173340" y="3305553"/>
                </a:moveTo>
                <a:lnTo>
                  <a:pt x="1179895" y="3305553"/>
                </a:lnTo>
                <a:lnTo>
                  <a:pt x="1186450" y="3305553"/>
                </a:lnTo>
                <a:lnTo>
                  <a:pt x="1190819" y="3309924"/>
                </a:lnTo>
                <a:lnTo>
                  <a:pt x="1193005" y="3314294"/>
                </a:lnTo>
                <a:lnTo>
                  <a:pt x="1195190" y="3318664"/>
                </a:lnTo>
                <a:lnTo>
                  <a:pt x="1193005" y="3325218"/>
                </a:lnTo>
                <a:lnTo>
                  <a:pt x="1190819" y="3331774"/>
                </a:lnTo>
                <a:lnTo>
                  <a:pt x="1186450" y="3336144"/>
                </a:lnTo>
                <a:lnTo>
                  <a:pt x="1179895" y="3336144"/>
                </a:lnTo>
                <a:lnTo>
                  <a:pt x="1173340" y="3336144"/>
                </a:lnTo>
                <a:lnTo>
                  <a:pt x="1168969" y="3331774"/>
                </a:lnTo>
                <a:lnTo>
                  <a:pt x="1166785" y="3325218"/>
                </a:lnTo>
                <a:lnTo>
                  <a:pt x="1164599" y="3318664"/>
                </a:lnTo>
                <a:lnTo>
                  <a:pt x="1166785" y="3314294"/>
                </a:lnTo>
                <a:lnTo>
                  <a:pt x="1168969" y="3309924"/>
                </a:lnTo>
                <a:close/>
                <a:moveTo>
                  <a:pt x="2075740" y="3288078"/>
                </a:moveTo>
                <a:lnTo>
                  <a:pt x="2086665" y="3290264"/>
                </a:lnTo>
                <a:lnTo>
                  <a:pt x="2095405" y="3294635"/>
                </a:lnTo>
                <a:lnTo>
                  <a:pt x="2101960" y="3301189"/>
                </a:lnTo>
                <a:lnTo>
                  <a:pt x="2108515" y="3309928"/>
                </a:lnTo>
                <a:lnTo>
                  <a:pt x="2108515" y="3318668"/>
                </a:lnTo>
                <a:lnTo>
                  <a:pt x="2108515" y="3331778"/>
                </a:lnTo>
                <a:lnTo>
                  <a:pt x="2101960" y="3340517"/>
                </a:lnTo>
                <a:lnTo>
                  <a:pt x="2095405" y="3347073"/>
                </a:lnTo>
                <a:lnTo>
                  <a:pt x="2086665" y="3351442"/>
                </a:lnTo>
                <a:lnTo>
                  <a:pt x="2075740" y="3353627"/>
                </a:lnTo>
                <a:lnTo>
                  <a:pt x="2067000" y="3351442"/>
                </a:lnTo>
                <a:lnTo>
                  <a:pt x="2058260" y="3347073"/>
                </a:lnTo>
                <a:lnTo>
                  <a:pt x="2049520" y="3340517"/>
                </a:lnTo>
                <a:lnTo>
                  <a:pt x="2045150" y="3331778"/>
                </a:lnTo>
                <a:lnTo>
                  <a:pt x="2042965" y="3318668"/>
                </a:lnTo>
                <a:lnTo>
                  <a:pt x="2045150" y="3309928"/>
                </a:lnTo>
                <a:lnTo>
                  <a:pt x="2049520" y="3301189"/>
                </a:lnTo>
                <a:lnTo>
                  <a:pt x="2058260" y="3294635"/>
                </a:lnTo>
                <a:lnTo>
                  <a:pt x="2067000" y="3290264"/>
                </a:lnTo>
                <a:close/>
                <a:moveTo>
                  <a:pt x="2973772" y="3266233"/>
                </a:moveTo>
                <a:lnTo>
                  <a:pt x="2993437" y="3270604"/>
                </a:lnTo>
                <a:lnTo>
                  <a:pt x="3010917" y="3283715"/>
                </a:lnTo>
                <a:lnTo>
                  <a:pt x="3021842" y="3299008"/>
                </a:lnTo>
                <a:lnTo>
                  <a:pt x="3026212" y="3318673"/>
                </a:lnTo>
                <a:lnTo>
                  <a:pt x="3021842" y="3342707"/>
                </a:lnTo>
                <a:lnTo>
                  <a:pt x="3010917" y="3358001"/>
                </a:lnTo>
                <a:lnTo>
                  <a:pt x="2993437" y="3368926"/>
                </a:lnTo>
                <a:lnTo>
                  <a:pt x="2973772" y="3373294"/>
                </a:lnTo>
                <a:lnTo>
                  <a:pt x="2949737" y="3368926"/>
                </a:lnTo>
                <a:lnTo>
                  <a:pt x="2934442" y="3358001"/>
                </a:lnTo>
                <a:lnTo>
                  <a:pt x="2923517" y="3342707"/>
                </a:lnTo>
                <a:lnTo>
                  <a:pt x="2919147" y="3318673"/>
                </a:lnTo>
                <a:lnTo>
                  <a:pt x="2923517" y="3299008"/>
                </a:lnTo>
                <a:lnTo>
                  <a:pt x="2934442" y="3283715"/>
                </a:lnTo>
                <a:lnTo>
                  <a:pt x="2949737" y="3270604"/>
                </a:lnTo>
                <a:close/>
                <a:moveTo>
                  <a:pt x="3869617" y="3242202"/>
                </a:moveTo>
                <a:lnTo>
                  <a:pt x="3898022" y="3248756"/>
                </a:lnTo>
                <a:lnTo>
                  <a:pt x="3924242" y="3264055"/>
                </a:lnTo>
                <a:lnTo>
                  <a:pt x="3941722" y="3290276"/>
                </a:lnTo>
                <a:lnTo>
                  <a:pt x="3946092" y="3318681"/>
                </a:lnTo>
                <a:lnTo>
                  <a:pt x="3941722" y="3351450"/>
                </a:lnTo>
                <a:lnTo>
                  <a:pt x="3924242" y="3375483"/>
                </a:lnTo>
                <a:lnTo>
                  <a:pt x="3898022" y="3392965"/>
                </a:lnTo>
                <a:lnTo>
                  <a:pt x="3869617" y="3399519"/>
                </a:lnTo>
                <a:lnTo>
                  <a:pt x="3836843" y="3392965"/>
                </a:lnTo>
                <a:lnTo>
                  <a:pt x="3812808" y="3375483"/>
                </a:lnTo>
                <a:lnTo>
                  <a:pt x="3795328" y="3351450"/>
                </a:lnTo>
                <a:lnTo>
                  <a:pt x="3788773" y="3318681"/>
                </a:lnTo>
                <a:lnTo>
                  <a:pt x="3795328" y="3290276"/>
                </a:lnTo>
                <a:lnTo>
                  <a:pt x="3812808" y="3264055"/>
                </a:lnTo>
                <a:lnTo>
                  <a:pt x="3836843" y="3248756"/>
                </a:lnTo>
                <a:close/>
                <a:moveTo>
                  <a:pt x="4765464" y="3211609"/>
                </a:moveTo>
                <a:lnTo>
                  <a:pt x="4798239" y="3218166"/>
                </a:lnTo>
                <a:lnTo>
                  <a:pt x="4828829" y="3233462"/>
                </a:lnTo>
                <a:lnTo>
                  <a:pt x="4850679" y="3257498"/>
                </a:lnTo>
                <a:lnTo>
                  <a:pt x="4868159" y="3288091"/>
                </a:lnTo>
                <a:lnTo>
                  <a:pt x="4872529" y="3318681"/>
                </a:lnTo>
                <a:lnTo>
                  <a:pt x="4868159" y="3353637"/>
                </a:lnTo>
                <a:lnTo>
                  <a:pt x="4850679" y="3384225"/>
                </a:lnTo>
                <a:lnTo>
                  <a:pt x="4828829" y="3408259"/>
                </a:lnTo>
                <a:lnTo>
                  <a:pt x="4798239" y="3421368"/>
                </a:lnTo>
                <a:lnTo>
                  <a:pt x="4765464" y="3425737"/>
                </a:lnTo>
                <a:lnTo>
                  <a:pt x="4730505" y="3421368"/>
                </a:lnTo>
                <a:lnTo>
                  <a:pt x="4699915" y="3408259"/>
                </a:lnTo>
                <a:lnTo>
                  <a:pt x="4678065" y="3384225"/>
                </a:lnTo>
                <a:lnTo>
                  <a:pt x="4662770" y="3353637"/>
                </a:lnTo>
                <a:lnTo>
                  <a:pt x="4658400" y="3318681"/>
                </a:lnTo>
                <a:lnTo>
                  <a:pt x="4662770" y="3288091"/>
                </a:lnTo>
                <a:lnTo>
                  <a:pt x="4678065" y="3257498"/>
                </a:lnTo>
                <a:lnTo>
                  <a:pt x="4699915" y="3233462"/>
                </a:lnTo>
                <a:lnTo>
                  <a:pt x="4730505" y="3218166"/>
                </a:lnTo>
                <a:close/>
                <a:moveTo>
                  <a:pt x="5661310" y="3183207"/>
                </a:moveTo>
                <a:lnTo>
                  <a:pt x="5698455" y="3187578"/>
                </a:lnTo>
                <a:lnTo>
                  <a:pt x="5731230" y="3200686"/>
                </a:lnTo>
                <a:lnTo>
                  <a:pt x="5761820" y="3220352"/>
                </a:lnTo>
                <a:lnTo>
                  <a:pt x="5781485" y="3250944"/>
                </a:lnTo>
                <a:lnTo>
                  <a:pt x="5794595" y="3283722"/>
                </a:lnTo>
                <a:lnTo>
                  <a:pt x="5798965" y="3318681"/>
                </a:lnTo>
                <a:lnTo>
                  <a:pt x="5794595" y="3358005"/>
                </a:lnTo>
                <a:lnTo>
                  <a:pt x="5781485" y="3390778"/>
                </a:lnTo>
                <a:lnTo>
                  <a:pt x="5761820" y="3419185"/>
                </a:lnTo>
                <a:lnTo>
                  <a:pt x="5731230" y="3441018"/>
                </a:lnTo>
                <a:lnTo>
                  <a:pt x="5698455" y="3454128"/>
                </a:lnTo>
                <a:lnTo>
                  <a:pt x="5661310" y="3458498"/>
                </a:lnTo>
                <a:lnTo>
                  <a:pt x="5624166" y="3454128"/>
                </a:lnTo>
                <a:lnTo>
                  <a:pt x="5591391" y="3441018"/>
                </a:lnTo>
                <a:lnTo>
                  <a:pt x="5562986" y="3419185"/>
                </a:lnTo>
                <a:lnTo>
                  <a:pt x="5541136" y="3390778"/>
                </a:lnTo>
                <a:lnTo>
                  <a:pt x="5528026" y="3358005"/>
                </a:lnTo>
                <a:lnTo>
                  <a:pt x="5523656" y="3318681"/>
                </a:lnTo>
                <a:lnTo>
                  <a:pt x="5528026" y="3283722"/>
                </a:lnTo>
                <a:lnTo>
                  <a:pt x="5541136" y="3250944"/>
                </a:lnTo>
                <a:lnTo>
                  <a:pt x="5562986" y="3220352"/>
                </a:lnTo>
                <a:lnTo>
                  <a:pt x="5591391" y="3200686"/>
                </a:lnTo>
                <a:lnTo>
                  <a:pt x="5624166" y="3187578"/>
                </a:lnTo>
                <a:close/>
                <a:moveTo>
                  <a:pt x="6559342" y="3148249"/>
                </a:moveTo>
                <a:lnTo>
                  <a:pt x="6605227" y="3152619"/>
                </a:lnTo>
                <a:lnTo>
                  <a:pt x="6644557" y="3170097"/>
                </a:lnTo>
                <a:lnTo>
                  <a:pt x="6679517" y="3198501"/>
                </a:lnTo>
                <a:lnTo>
                  <a:pt x="6707922" y="3233460"/>
                </a:lnTo>
                <a:lnTo>
                  <a:pt x="6725402" y="3272797"/>
                </a:lnTo>
                <a:lnTo>
                  <a:pt x="6729772" y="3318681"/>
                </a:lnTo>
                <a:lnTo>
                  <a:pt x="6725402" y="3366746"/>
                </a:lnTo>
                <a:lnTo>
                  <a:pt x="6707922" y="3408261"/>
                </a:lnTo>
                <a:lnTo>
                  <a:pt x="6679517" y="3443203"/>
                </a:lnTo>
                <a:lnTo>
                  <a:pt x="6644557" y="3469423"/>
                </a:lnTo>
                <a:lnTo>
                  <a:pt x="6605227" y="3489088"/>
                </a:lnTo>
                <a:lnTo>
                  <a:pt x="6559342" y="3493458"/>
                </a:lnTo>
                <a:lnTo>
                  <a:pt x="6513458" y="3489088"/>
                </a:lnTo>
                <a:lnTo>
                  <a:pt x="6471943" y="3469423"/>
                </a:lnTo>
                <a:lnTo>
                  <a:pt x="6434798" y="3443203"/>
                </a:lnTo>
                <a:lnTo>
                  <a:pt x="6408578" y="3408261"/>
                </a:lnTo>
                <a:lnTo>
                  <a:pt x="6391098" y="3366746"/>
                </a:lnTo>
                <a:lnTo>
                  <a:pt x="6384543" y="3318681"/>
                </a:lnTo>
                <a:lnTo>
                  <a:pt x="6391098" y="3272797"/>
                </a:lnTo>
                <a:lnTo>
                  <a:pt x="6408578" y="3233460"/>
                </a:lnTo>
                <a:lnTo>
                  <a:pt x="6434798" y="3198501"/>
                </a:lnTo>
                <a:lnTo>
                  <a:pt x="6471943" y="3170097"/>
                </a:lnTo>
                <a:lnTo>
                  <a:pt x="6513458" y="3152619"/>
                </a:lnTo>
                <a:close/>
                <a:moveTo>
                  <a:pt x="7455188" y="3113291"/>
                </a:moveTo>
                <a:lnTo>
                  <a:pt x="7503258" y="3119846"/>
                </a:lnTo>
                <a:lnTo>
                  <a:pt x="7525108" y="3126400"/>
                </a:lnTo>
                <a:lnTo>
                  <a:pt x="7525108" y="3513122"/>
                </a:lnTo>
                <a:lnTo>
                  <a:pt x="7503258" y="3519677"/>
                </a:lnTo>
                <a:lnTo>
                  <a:pt x="7455188" y="3526232"/>
                </a:lnTo>
                <a:lnTo>
                  <a:pt x="7407118" y="3519677"/>
                </a:lnTo>
                <a:lnTo>
                  <a:pt x="7363418" y="3506567"/>
                </a:lnTo>
                <a:lnTo>
                  <a:pt x="7326273" y="3482532"/>
                </a:lnTo>
                <a:lnTo>
                  <a:pt x="7293498" y="3449758"/>
                </a:lnTo>
                <a:lnTo>
                  <a:pt x="7269463" y="3410443"/>
                </a:lnTo>
                <a:lnTo>
                  <a:pt x="7254168" y="3366744"/>
                </a:lnTo>
                <a:lnTo>
                  <a:pt x="7247613" y="3318681"/>
                </a:lnTo>
                <a:lnTo>
                  <a:pt x="7254168" y="3272795"/>
                </a:lnTo>
                <a:lnTo>
                  <a:pt x="7269463" y="3231277"/>
                </a:lnTo>
                <a:lnTo>
                  <a:pt x="7293498" y="3191946"/>
                </a:lnTo>
                <a:lnTo>
                  <a:pt x="7326273" y="3159173"/>
                </a:lnTo>
                <a:lnTo>
                  <a:pt x="7363418" y="3135140"/>
                </a:lnTo>
                <a:lnTo>
                  <a:pt x="7407118" y="3119846"/>
                </a:lnTo>
                <a:close/>
                <a:moveTo>
                  <a:pt x="736342" y="3073943"/>
                </a:moveTo>
                <a:lnTo>
                  <a:pt x="740711" y="3076128"/>
                </a:lnTo>
                <a:lnTo>
                  <a:pt x="745081" y="3078313"/>
                </a:lnTo>
                <a:lnTo>
                  <a:pt x="747266" y="3087052"/>
                </a:lnTo>
                <a:lnTo>
                  <a:pt x="745081" y="3091422"/>
                </a:lnTo>
                <a:lnTo>
                  <a:pt x="740711" y="3095792"/>
                </a:lnTo>
                <a:lnTo>
                  <a:pt x="736342" y="3097977"/>
                </a:lnTo>
                <a:lnTo>
                  <a:pt x="729787" y="3095792"/>
                </a:lnTo>
                <a:lnTo>
                  <a:pt x="725416" y="3091422"/>
                </a:lnTo>
                <a:lnTo>
                  <a:pt x="725416" y="3087052"/>
                </a:lnTo>
                <a:lnTo>
                  <a:pt x="725416" y="3078313"/>
                </a:lnTo>
                <a:lnTo>
                  <a:pt x="729787" y="3076128"/>
                </a:lnTo>
                <a:close/>
                <a:moveTo>
                  <a:pt x="1625633" y="3063023"/>
                </a:moveTo>
                <a:lnTo>
                  <a:pt x="1632188" y="3063023"/>
                </a:lnTo>
                <a:lnTo>
                  <a:pt x="1638743" y="3063023"/>
                </a:lnTo>
                <a:lnTo>
                  <a:pt x="1645298" y="3065208"/>
                </a:lnTo>
                <a:lnTo>
                  <a:pt x="1649667" y="3071763"/>
                </a:lnTo>
                <a:lnTo>
                  <a:pt x="1654037" y="3078317"/>
                </a:lnTo>
                <a:lnTo>
                  <a:pt x="1654037" y="3087057"/>
                </a:lnTo>
                <a:lnTo>
                  <a:pt x="1654037" y="3093613"/>
                </a:lnTo>
                <a:lnTo>
                  <a:pt x="1649667" y="3100168"/>
                </a:lnTo>
                <a:lnTo>
                  <a:pt x="1645298" y="3104536"/>
                </a:lnTo>
                <a:lnTo>
                  <a:pt x="1638743" y="3108907"/>
                </a:lnTo>
                <a:lnTo>
                  <a:pt x="1632188" y="3108907"/>
                </a:lnTo>
                <a:lnTo>
                  <a:pt x="1625633" y="3108907"/>
                </a:lnTo>
                <a:lnTo>
                  <a:pt x="1619077" y="3104536"/>
                </a:lnTo>
                <a:lnTo>
                  <a:pt x="1614707" y="3100168"/>
                </a:lnTo>
                <a:lnTo>
                  <a:pt x="1610338" y="3093613"/>
                </a:lnTo>
                <a:lnTo>
                  <a:pt x="1610338" y="3087057"/>
                </a:lnTo>
                <a:lnTo>
                  <a:pt x="1610338" y="3078317"/>
                </a:lnTo>
                <a:lnTo>
                  <a:pt x="1614707" y="3071763"/>
                </a:lnTo>
                <a:lnTo>
                  <a:pt x="1619077" y="3065208"/>
                </a:lnTo>
                <a:close/>
                <a:moveTo>
                  <a:pt x="2530219" y="3043361"/>
                </a:moveTo>
                <a:lnTo>
                  <a:pt x="2549884" y="3049915"/>
                </a:lnTo>
                <a:lnTo>
                  <a:pt x="2567364" y="3063027"/>
                </a:lnTo>
                <a:lnTo>
                  <a:pt x="2571734" y="3087062"/>
                </a:lnTo>
                <a:lnTo>
                  <a:pt x="2567364" y="3106726"/>
                </a:lnTo>
                <a:lnTo>
                  <a:pt x="2549884" y="3122021"/>
                </a:lnTo>
                <a:lnTo>
                  <a:pt x="2530219" y="3126390"/>
                </a:lnTo>
                <a:lnTo>
                  <a:pt x="2508369" y="3122021"/>
                </a:lnTo>
                <a:lnTo>
                  <a:pt x="2493074" y="3106726"/>
                </a:lnTo>
                <a:lnTo>
                  <a:pt x="2486519" y="3087062"/>
                </a:lnTo>
                <a:lnTo>
                  <a:pt x="2493074" y="3063027"/>
                </a:lnTo>
                <a:lnTo>
                  <a:pt x="2508369" y="3049915"/>
                </a:lnTo>
                <a:close/>
                <a:moveTo>
                  <a:pt x="3428249" y="3019330"/>
                </a:moveTo>
                <a:lnTo>
                  <a:pt x="3452284" y="3023702"/>
                </a:lnTo>
                <a:lnTo>
                  <a:pt x="3474133" y="3038996"/>
                </a:lnTo>
                <a:lnTo>
                  <a:pt x="3487243" y="3060846"/>
                </a:lnTo>
                <a:lnTo>
                  <a:pt x="3493798" y="3087067"/>
                </a:lnTo>
                <a:lnTo>
                  <a:pt x="3487243" y="3111101"/>
                </a:lnTo>
                <a:lnTo>
                  <a:pt x="3474133" y="3132950"/>
                </a:lnTo>
                <a:lnTo>
                  <a:pt x="3452284" y="3146060"/>
                </a:lnTo>
                <a:lnTo>
                  <a:pt x="3428249" y="3152614"/>
                </a:lnTo>
                <a:lnTo>
                  <a:pt x="3399844" y="3146060"/>
                </a:lnTo>
                <a:lnTo>
                  <a:pt x="3380179" y="3132950"/>
                </a:lnTo>
                <a:lnTo>
                  <a:pt x="3367069" y="3111101"/>
                </a:lnTo>
                <a:lnTo>
                  <a:pt x="3362699" y="3087067"/>
                </a:lnTo>
                <a:lnTo>
                  <a:pt x="3367069" y="3060846"/>
                </a:lnTo>
                <a:lnTo>
                  <a:pt x="3380179" y="3038996"/>
                </a:lnTo>
                <a:lnTo>
                  <a:pt x="3399844" y="3023702"/>
                </a:lnTo>
                <a:close/>
                <a:moveTo>
                  <a:pt x="4326280" y="2993115"/>
                </a:moveTo>
                <a:lnTo>
                  <a:pt x="4356870" y="2997486"/>
                </a:lnTo>
                <a:lnTo>
                  <a:pt x="4380905" y="3010594"/>
                </a:lnTo>
                <a:lnTo>
                  <a:pt x="4400570" y="3032447"/>
                </a:lnTo>
                <a:lnTo>
                  <a:pt x="4413680" y="3056481"/>
                </a:lnTo>
                <a:lnTo>
                  <a:pt x="4420235" y="3087074"/>
                </a:lnTo>
                <a:lnTo>
                  <a:pt x="4413680" y="3115476"/>
                </a:lnTo>
                <a:lnTo>
                  <a:pt x="4400570" y="3141694"/>
                </a:lnTo>
                <a:lnTo>
                  <a:pt x="4380905" y="3161359"/>
                </a:lnTo>
                <a:lnTo>
                  <a:pt x="4356870" y="3174468"/>
                </a:lnTo>
                <a:lnTo>
                  <a:pt x="4326280" y="3181024"/>
                </a:lnTo>
                <a:lnTo>
                  <a:pt x="4295691" y="3174468"/>
                </a:lnTo>
                <a:lnTo>
                  <a:pt x="4271656" y="3161359"/>
                </a:lnTo>
                <a:lnTo>
                  <a:pt x="4249806" y="3141694"/>
                </a:lnTo>
                <a:lnTo>
                  <a:pt x="4236696" y="3115476"/>
                </a:lnTo>
                <a:lnTo>
                  <a:pt x="4232326" y="3087074"/>
                </a:lnTo>
                <a:lnTo>
                  <a:pt x="4236696" y="3056481"/>
                </a:lnTo>
                <a:lnTo>
                  <a:pt x="4249806" y="3032447"/>
                </a:lnTo>
                <a:lnTo>
                  <a:pt x="4271656" y="3010594"/>
                </a:lnTo>
                <a:lnTo>
                  <a:pt x="4295691" y="2997486"/>
                </a:lnTo>
                <a:close/>
                <a:moveTo>
                  <a:pt x="5226497" y="2962528"/>
                </a:moveTo>
                <a:lnTo>
                  <a:pt x="5265827" y="2969084"/>
                </a:lnTo>
                <a:lnTo>
                  <a:pt x="5298602" y="2986561"/>
                </a:lnTo>
                <a:lnTo>
                  <a:pt x="5324822" y="3012781"/>
                </a:lnTo>
                <a:lnTo>
                  <a:pt x="5342302" y="3047741"/>
                </a:lnTo>
                <a:lnTo>
                  <a:pt x="5348857" y="3087074"/>
                </a:lnTo>
                <a:lnTo>
                  <a:pt x="5342302" y="3124214"/>
                </a:lnTo>
                <a:lnTo>
                  <a:pt x="5324822" y="3159173"/>
                </a:lnTo>
                <a:lnTo>
                  <a:pt x="5298602" y="3187577"/>
                </a:lnTo>
                <a:lnTo>
                  <a:pt x="5265827" y="3202872"/>
                </a:lnTo>
                <a:lnTo>
                  <a:pt x="5226497" y="3209424"/>
                </a:lnTo>
                <a:lnTo>
                  <a:pt x="5187167" y="3202872"/>
                </a:lnTo>
                <a:lnTo>
                  <a:pt x="5154392" y="3187577"/>
                </a:lnTo>
                <a:lnTo>
                  <a:pt x="5125987" y="3159173"/>
                </a:lnTo>
                <a:lnTo>
                  <a:pt x="5108507" y="3124214"/>
                </a:lnTo>
                <a:lnTo>
                  <a:pt x="5101952" y="3087074"/>
                </a:lnTo>
                <a:lnTo>
                  <a:pt x="5108507" y="3047741"/>
                </a:lnTo>
                <a:lnTo>
                  <a:pt x="5125987" y="3012781"/>
                </a:lnTo>
                <a:lnTo>
                  <a:pt x="5154392" y="2986561"/>
                </a:lnTo>
                <a:lnTo>
                  <a:pt x="5187167" y="2969084"/>
                </a:lnTo>
                <a:close/>
                <a:moveTo>
                  <a:pt x="6131084" y="2931938"/>
                </a:moveTo>
                <a:lnTo>
                  <a:pt x="6172598" y="2936307"/>
                </a:lnTo>
                <a:lnTo>
                  <a:pt x="6209743" y="2951604"/>
                </a:lnTo>
                <a:lnTo>
                  <a:pt x="6240333" y="2975638"/>
                </a:lnTo>
                <a:lnTo>
                  <a:pt x="6266553" y="3008411"/>
                </a:lnTo>
                <a:lnTo>
                  <a:pt x="6281848" y="3045557"/>
                </a:lnTo>
                <a:lnTo>
                  <a:pt x="6286218" y="3087074"/>
                </a:lnTo>
                <a:lnTo>
                  <a:pt x="6281848" y="3130771"/>
                </a:lnTo>
                <a:lnTo>
                  <a:pt x="6266553" y="3165728"/>
                </a:lnTo>
                <a:lnTo>
                  <a:pt x="6240333" y="3198501"/>
                </a:lnTo>
                <a:lnTo>
                  <a:pt x="6209743" y="3220352"/>
                </a:lnTo>
                <a:lnTo>
                  <a:pt x="6172598" y="3237828"/>
                </a:lnTo>
                <a:lnTo>
                  <a:pt x="6131084" y="3244388"/>
                </a:lnTo>
                <a:lnTo>
                  <a:pt x="6087384" y="3237828"/>
                </a:lnTo>
                <a:lnTo>
                  <a:pt x="6050239" y="3220352"/>
                </a:lnTo>
                <a:lnTo>
                  <a:pt x="6019649" y="3198501"/>
                </a:lnTo>
                <a:lnTo>
                  <a:pt x="5993429" y="3165728"/>
                </a:lnTo>
                <a:lnTo>
                  <a:pt x="5978134" y="3130771"/>
                </a:lnTo>
                <a:lnTo>
                  <a:pt x="5973764" y="3087074"/>
                </a:lnTo>
                <a:lnTo>
                  <a:pt x="5978134" y="3045557"/>
                </a:lnTo>
                <a:lnTo>
                  <a:pt x="5993429" y="3008411"/>
                </a:lnTo>
                <a:lnTo>
                  <a:pt x="6019649" y="2975638"/>
                </a:lnTo>
                <a:lnTo>
                  <a:pt x="6050239" y="2951604"/>
                </a:lnTo>
                <a:lnTo>
                  <a:pt x="6087384" y="2936307"/>
                </a:lnTo>
                <a:close/>
                <a:moveTo>
                  <a:pt x="7066260" y="2905719"/>
                </a:moveTo>
                <a:lnTo>
                  <a:pt x="7116515" y="2912276"/>
                </a:lnTo>
                <a:lnTo>
                  <a:pt x="7162400" y="2931938"/>
                </a:lnTo>
                <a:lnTo>
                  <a:pt x="7201729" y="2960344"/>
                </a:lnTo>
                <a:lnTo>
                  <a:pt x="7230134" y="2999672"/>
                </a:lnTo>
                <a:lnTo>
                  <a:pt x="7251984" y="3045557"/>
                </a:lnTo>
                <a:lnTo>
                  <a:pt x="7258539" y="3095813"/>
                </a:lnTo>
                <a:lnTo>
                  <a:pt x="7251984" y="3148249"/>
                </a:lnTo>
                <a:lnTo>
                  <a:pt x="7230134" y="3194132"/>
                </a:lnTo>
                <a:lnTo>
                  <a:pt x="7201729" y="3233462"/>
                </a:lnTo>
                <a:lnTo>
                  <a:pt x="7162400" y="3261872"/>
                </a:lnTo>
                <a:lnTo>
                  <a:pt x="7116515" y="3281537"/>
                </a:lnTo>
                <a:lnTo>
                  <a:pt x="7066260" y="3288093"/>
                </a:lnTo>
                <a:lnTo>
                  <a:pt x="7016005" y="3281537"/>
                </a:lnTo>
                <a:lnTo>
                  <a:pt x="6970120" y="3261872"/>
                </a:lnTo>
                <a:lnTo>
                  <a:pt x="6930791" y="3233462"/>
                </a:lnTo>
                <a:lnTo>
                  <a:pt x="6902386" y="3194132"/>
                </a:lnTo>
                <a:lnTo>
                  <a:pt x="6880536" y="3148249"/>
                </a:lnTo>
                <a:lnTo>
                  <a:pt x="6873981" y="3095813"/>
                </a:lnTo>
                <a:lnTo>
                  <a:pt x="6880536" y="3045557"/>
                </a:lnTo>
                <a:lnTo>
                  <a:pt x="6902386" y="2999672"/>
                </a:lnTo>
                <a:lnTo>
                  <a:pt x="6930791" y="2960344"/>
                </a:lnTo>
                <a:lnTo>
                  <a:pt x="6970120" y="2931938"/>
                </a:lnTo>
                <a:lnTo>
                  <a:pt x="7016005" y="2912276"/>
                </a:lnTo>
                <a:close/>
                <a:moveTo>
                  <a:pt x="297158" y="2840148"/>
                </a:moveTo>
                <a:lnTo>
                  <a:pt x="303713" y="2842333"/>
                </a:lnTo>
                <a:lnTo>
                  <a:pt x="308082" y="2846702"/>
                </a:lnTo>
                <a:lnTo>
                  <a:pt x="308082" y="2851073"/>
                </a:lnTo>
                <a:lnTo>
                  <a:pt x="308082" y="2857628"/>
                </a:lnTo>
                <a:lnTo>
                  <a:pt x="303713" y="2859812"/>
                </a:lnTo>
                <a:lnTo>
                  <a:pt x="297158" y="2861998"/>
                </a:lnTo>
                <a:lnTo>
                  <a:pt x="292787" y="2859812"/>
                </a:lnTo>
                <a:lnTo>
                  <a:pt x="288417" y="2857628"/>
                </a:lnTo>
                <a:lnTo>
                  <a:pt x="286232" y="2851073"/>
                </a:lnTo>
                <a:lnTo>
                  <a:pt x="288417" y="2846702"/>
                </a:lnTo>
                <a:lnTo>
                  <a:pt x="292787" y="2842333"/>
                </a:lnTo>
                <a:close/>
                <a:moveTo>
                  <a:pt x="1197373" y="2835782"/>
                </a:moveTo>
                <a:lnTo>
                  <a:pt x="1201743" y="2837967"/>
                </a:lnTo>
                <a:lnTo>
                  <a:pt x="1206114" y="2840151"/>
                </a:lnTo>
                <a:lnTo>
                  <a:pt x="1212669" y="2846706"/>
                </a:lnTo>
                <a:lnTo>
                  <a:pt x="1212669" y="2851077"/>
                </a:lnTo>
                <a:lnTo>
                  <a:pt x="1212669" y="2857632"/>
                </a:lnTo>
                <a:lnTo>
                  <a:pt x="1206114" y="2862001"/>
                </a:lnTo>
                <a:lnTo>
                  <a:pt x="1201743" y="2866371"/>
                </a:lnTo>
                <a:lnTo>
                  <a:pt x="1197373" y="2866371"/>
                </a:lnTo>
                <a:lnTo>
                  <a:pt x="1190818" y="2866371"/>
                </a:lnTo>
                <a:lnTo>
                  <a:pt x="1186449" y="2862001"/>
                </a:lnTo>
                <a:lnTo>
                  <a:pt x="1182078" y="2857632"/>
                </a:lnTo>
                <a:lnTo>
                  <a:pt x="1182078" y="2851077"/>
                </a:lnTo>
                <a:lnTo>
                  <a:pt x="1182078" y="2846706"/>
                </a:lnTo>
                <a:lnTo>
                  <a:pt x="1186449" y="2840151"/>
                </a:lnTo>
                <a:lnTo>
                  <a:pt x="1190818" y="2837967"/>
                </a:lnTo>
                <a:close/>
                <a:moveTo>
                  <a:pt x="2095405" y="2818306"/>
                </a:moveTo>
                <a:lnTo>
                  <a:pt x="2108515" y="2820490"/>
                </a:lnTo>
                <a:lnTo>
                  <a:pt x="2115070" y="2824861"/>
                </a:lnTo>
                <a:lnTo>
                  <a:pt x="2123810" y="2833600"/>
                </a:lnTo>
                <a:lnTo>
                  <a:pt x="2128180" y="2842340"/>
                </a:lnTo>
                <a:lnTo>
                  <a:pt x="2128180" y="2851081"/>
                </a:lnTo>
                <a:lnTo>
                  <a:pt x="2128180" y="2862005"/>
                </a:lnTo>
                <a:lnTo>
                  <a:pt x="2123810" y="2870745"/>
                </a:lnTo>
                <a:lnTo>
                  <a:pt x="2115070" y="2877300"/>
                </a:lnTo>
                <a:lnTo>
                  <a:pt x="2108515" y="2883855"/>
                </a:lnTo>
                <a:lnTo>
                  <a:pt x="2095405" y="2883855"/>
                </a:lnTo>
                <a:lnTo>
                  <a:pt x="2086665" y="2883855"/>
                </a:lnTo>
                <a:lnTo>
                  <a:pt x="2077925" y="2877300"/>
                </a:lnTo>
                <a:lnTo>
                  <a:pt x="2071370" y="2870745"/>
                </a:lnTo>
                <a:lnTo>
                  <a:pt x="2067000" y="2862005"/>
                </a:lnTo>
                <a:lnTo>
                  <a:pt x="2064815" y="2851081"/>
                </a:lnTo>
                <a:lnTo>
                  <a:pt x="2067000" y="2842340"/>
                </a:lnTo>
                <a:lnTo>
                  <a:pt x="2071370" y="2833600"/>
                </a:lnTo>
                <a:lnTo>
                  <a:pt x="2077925" y="2824861"/>
                </a:lnTo>
                <a:lnTo>
                  <a:pt x="2086665" y="2820490"/>
                </a:lnTo>
                <a:close/>
                <a:moveTo>
                  <a:pt x="2995621" y="2798645"/>
                </a:moveTo>
                <a:lnTo>
                  <a:pt x="3017471" y="2803014"/>
                </a:lnTo>
                <a:lnTo>
                  <a:pt x="3034951" y="2813939"/>
                </a:lnTo>
                <a:lnTo>
                  <a:pt x="3045876" y="2831419"/>
                </a:lnTo>
                <a:lnTo>
                  <a:pt x="3050246" y="2851083"/>
                </a:lnTo>
                <a:lnTo>
                  <a:pt x="3045876" y="2872932"/>
                </a:lnTo>
                <a:lnTo>
                  <a:pt x="3034951" y="2890413"/>
                </a:lnTo>
                <a:lnTo>
                  <a:pt x="3017471" y="2901338"/>
                </a:lnTo>
                <a:lnTo>
                  <a:pt x="2995621" y="2905707"/>
                </a:lnTo>
                <a:lnTo>
                  <a:pt x="2975956" y="2901338"/>
                </a:lnTo>
                <a:lnTo>
                  <a:pt x="2960661" y="2890413"/>
                </a:lnTo>
                <a:lnTo>
                  <a:pt x="2947551" y="2872932"/>
                </a:lnTo>
                <a:lnTo>
                  <a:pt x="2943181" y="2851083"/>
                </a:lnTo>
                <a:lnTo>
                  <a:pt x="2947551" y="2831419"/>
                </a:lnTo>
                <a:lnTo>
                  <a:pt x="2960661" y="2813939"/>
                </a:lnTo>
                <a:lnTo>
                  <a:pt x="2975956" y="2803014"/>
                </a:lnTo>
                <a:close/>
                <a:moveTo>
                  <a:pt x="3898023" y="2772429"/>
                </a:moveTo>
                <a:lnTo>
                  <a:pt x="3930797" y="2781170"/>
                </a:lnTo>
                <a:lnTo>
                  <a:pt x="3957017" y="2796464"/>
                </a:lnTo>
                <a:lnTo>
                  <a:pt x="3972312" y="2820499"/>
                </a:lnTo>
                <a:lnTo>
                  <a:pt x="3978867" y="2853273"/>
                </a:lnTo>
                <a:lnTo>
                  <a:pt x="3972312" y="2883862"/>
                </a:lnTo>
                <a:lnTo>
                  <a:pt x="3957017" y="2907898"/>
                </a:lnTo>
                <a:lnTo>
                  <a:pt x="3930797" y="2925378"/>
                </a:lnTo>
                <a:lnTo>
                  <a:pt x="3898023" y="2931932"/>
                </a:lnTo>
                <a:lnTo>
                  <a:pt x="3869618" y="2925378"/>
                </a:lnTo>
                <a:lnTo>
                  <a:pt x="3843398" y="2907898"/>
                </a:lnTo>
                <a:lnTo>
                  <a:pt x="3825918" y="2883862"/>
                </a:lnTo>
                <a:lnTo>
                  <a:pt x="3821548" y="2853273"/>
                </a:lnTo>
                <a:lnTo>
                  <a:pt x="3825918" y="2820499"/>
                </a:lnTo>
                <a:lnTo>
                  <a:pt x="3843398" y="2796464"/>
                </a:lnTo>
                <a:lnTo>
                  <a:pt x="3869618" y="2781170"/>
                </a:lnTo>
                <a:close/>
                <a:moveTo>
                  <a:pt x="4806979" y="2746215"/>
                </a:moveTo>
                <a:lnTo>
                  <a:pt x="4839754" y="2750585"/>
                </a:lnTo>
                <a:lnTo>
                  <a:pt x="4870344" y="2765880"/>
                </a:lnTo>
                <a:lnTo>
                  <a:pt x="4892194" y="2789913"/>
                </a:lnTo>
                <a:lnTo>
                  <a:pt x="4909674" y="2818319"/>
                </a:lnTo>
                <a:lnTo>
                  <a:pt x="4916229" y="2853277"/>
                </a:lnTo>
                <a:lnTo>
                  <a:pt x="4909674" y="2888236"/>
                </a:lnTo>
                <a:lnTo>
                  <a:pt x="4892194" y="2916641"/>
                </a:lnTo>
                <a:lnTo>
                  <a:pt x="4870344" y="2942861"/>
                </a:lnTo>
                <a:lnTo>
                  <a:pt x="4839754" y="2955972"/>
                </a:lnTo>
                <a:lnTo>
                  <a:pt x="4806979" y="2962528"/>
                </a:lnTo>
                <a:lnTo>
                  <a:pt x="4772019" y="2955972"/>
                </a:lnTo>
                <a:lnTo>
                  <a:pt x="4741429" y="2942861"/>
                </a:lnTo>
                <a:lnTo>
                  <a:pt x="4719579" y="2916641"/>
                </a:lnTo>
                <a:lnTo>
                  <a:pt x="4702099" y="2888236"/>
                </a:lnTo>
                <a:lnTo>
                  <a:pt x="4695544" y="2853277"/>
                </a:lnTo>
                <a:lnTo>
                  <a:pt x="4702099" y="2818319"/>
                </a:lnTo>
                <a:lnTo>
                  <a:pt x="4719579" y="2789913"/>
                </a:lnTo>
                <a:lnTo>
                  <a:pt x="4741429" y="2765880"/>
                </a:lnTo>
                <a:lnTo>
                  <a:pt x="4772019" y="2750585"/>
                </a:lnTo>
                <a:close/>
                <a:moveTo>
                  <a:pt x="5722490" y="2715626"/>
                </a:moveTo>
                <a:lnTo>
                  <a:pt x="5759634" y="2722180"/>
                </a:lnTo>
                <a:lnTo>
                  <a:pt x="5792409" y="2737476"/>
                </a:lnTo>
                <a:lnTo>
                  <a:pt x="5820814" y="2757142"/>
                </a:lnTo>
                <a:lnTo>
                  <a:pt x="5842664" y="2787730"/>
                </a:lnTo>
                <a:lnTo>
                  <a:pt x="5857959" y="2818320"/>
                </a:lnTo>
                <a:lnTo>
                  <a:pt x="5862329" y="2855464"/>
                </a:lnTo>
                <a:lnTo>
                  <a:pt x="5857959" y="2894792"/>
                </a:lnTo>
                <a:lnTo>
                  <a:pt x="5842664" y="2925384"/>
                </a:lnTo>
                <a:lnTo>
                  <a:pt x="5820814" y="2953790"/>
                </a:lnTo>
                <a:lnTo>
                  <a:pt x="5792409" y="2975638"/>
                </a:lnTo>
                <a:lnTo>
                  <a:pt x="5759634" y="2990934"/>
                </a:lnTo>
                <a:lnTo>
                  <a:pt x="5722490" y="2995303"/>
                </a:lnTo>
                <a:lnTo>
                  <a:pt x="5685345" y="2990934"/>
                </a:lnTo>
                <a:lnTo>
                  <a:pt x="5650385" y="2975638"/>
                </a:lnTo>
                <a:lnTo>
                  <a:pt x="5624165" y="2953790"/>
                </a:lnTo>
                <a:lnTo>
                  <a:pt x="5604500" y="2925384"/>
                </a:lnTo>
                <a:lnTo>
                  <a:pt x="5587020" y="2894792"/>
                </a:lnTo>
                <a:lnTo>
                  <a:pt x="5582650" y="2855464"/>
                </a:lnTo>
                <a:lnTo>
                  <a:pt x="5587020" y="2818320"/>
                </a:lnTo>
                <a:lnTo>
                  <a:pt x="5604500" y="2787730"/>
                </a:lnTo>
                <a:lnTo>
                  <a:pt x="5624165" y="2757142"/>
                </a:lnTo>
                <a:lnTo>
                  <a:pt x="5650385" y="2737476"/>
                </a:lnTo>
                <a:lnTo>
                  <a:pt x="5685345" y="2722180"/>
                </a:lnTo>
                <a:close/>
                <a:moveTo>
                  <a:pt x="6677332" y="2698146"/>
                </a:moveTo>
                <a:lnTo>
                  <a:pt x="6725401" y="2704701"/>
                </a:lnTo>
                <a:lnTo>
                  <a:pt x="6766916" y="2722180"/>
                </a:lnTo>
                <a:lnTo>
                  <a:pt x="6799691" y="2748401"/>
                </a:lnTo>
                <a:lnTo>
                  <a:pt x="6828096" y="2785546"/>
                </a:lnTo>
                <a:lnTo>
                  <a:pt x="6845576" y="2824874"/>
                </a:lnTo>
                <a:lnTo>
                  <a:pt x="6852131" y="2870757"/>
                </a:lnTo>
                <a:lnTo>
                  <a:pt x="6845576" y="2918829"/>
                </a:lnTo>
                <a:lnTo>
                  <a:pt x="6828096" y="2960342"/>
                </a:lnTo>
                <a:lnTo>
                  <a:pt x="6799691" y="2995303"/>
                </a:lnTo>
                <a:lnTo>
                  <a:pt x="6766916" y="3021520"/>
                </a:lnTo>
                <a:lnTo>
                  <a:pt x="6725401" y="3041186"/>
                </a:lnTo>
                <a:lnTo>
                  <a:pt x="6677332" y="3045556"/>
                </a:lnTo>
                <a:lnTo>
                  <a:pt x="6631447" y="3041186"/>
                </a:lnTo>
                <a:lnTo>
                  <a:pt x="6589932" y="3021520"/>
                </a:lnTo>
                <a:lnTo>
                  <a:pt x="6554972" y="2995303"/>
                </a:lnTo>
                <a:lnTo>
                  <a:pt x="6528752" y="2960342"/>
                </a:lnTo>
                <a:lnTo>
                  <a:pt x="6511272" y="2918829"/>
                </a:lnTo>
                <a:lnTo>
                  <a:pt x="6504717" y="2870757"/>
                </a:lnTo>
                <a:lnTo>
                  <a:pt x="6511272" y="2824874"/>
                </a:lnTo>
                <a:lnTo>
                  <a:pt x="6528752" y="2785546"/>
                </a:lnTo>
                <a:lnTo>
                  <a:pt x="6554972" y="2748401"/>
                </a:lnTo>
                <a:lnTo>
                  <a:pt x="6589932" y="2722180"/>
                </a:lnTo>
                <a:lnTo>
                  <a:pt x="6631447" y="2704701"/>
                </a:lnTo>
                <a:close/>
                <a:moveTo>
                  <a:pt x="7455188" y="2663187"/>
                </a:moveTo>
                <a:lnTo>
                  <a:pt x="7498888" y="2669741"/>
                </a:lnTo>
                <a:lnTo>
                  <a:pt x="7525108" y="2676296"/>
                </a:lnTo>
                <a:lnTo>
                  <a:pt x="7525108" y="3065222"/>
                </a:lnTo>
                <a:lnTo>
                  <a:pt x="7498888" y="3073963"/>
                </a:lnTo>
                <a:lnTo>
                  <a:pt x="7455188" y="3078334"/>
                </a:lnTo>
                <a:lnTo>
                  <a:pt x="7407118" y="3073963"/>
                </a:lnTo>
                <a:lnTo>
                  <a:pt x="7363419" y="3058667"/>
                </a:lnTo>
                <a:lnTo>
                  <a:pt x="7324089" y="3034631"/>
                </a:lnTo>
                <a:lnTo>
                  <a:pt x="7291314" y="3001858"/>
                </a:lnTo>
                <a:lnTo>
                  <a:pt x="7267279" y="2962528"/>
                </a:lnTo>
                <a:lnTo>
                  <a:pt x="7251984" y="2918829"/>
                </a:lnTo>
                <a:lnTo>
                  <a:pt x="7245429" y="2870757"/>
                </a:lnTo>
                <a:lnTo>
                  <a:pt x="7251984" y="2822688"/>
                </a:lnTo>
                <a:lnTo>
                  <a:pt x="7267279" y="2781176"/>
                </a:lnTo>
                <a:lnTo>
                  <a:pt x="7291314" y="2741846"/>
                </a:lnTo>
                <a:lnTo>
                  <a:pt x="7324089" y="2709071"/>
                </a:lnTo>
                <a:lnTo>
                  <a:pt x="7363419" y="2687220"/>
                </a:lnTo>
                <a:lnTo>
                  <a:pt x="7407118" y="2669741"/>
                </a:lnTo>
                <a:close/>
                <a:moveTo>
                  <a:pt x="769117" y="2606354"/>
                </a:moveTo>
                <a:lnTo>
                  <a:pt x="773488" y="2608539"/>
                </a:lnTo>
                <a:lnTo>
                  <a:pt x="777858" y="2610724"/>
                </a:lnTo>
                <a:lnTo>
                  <a:pt x="780043" y="2617279"/>
                </a:lnTo>
                <a:lnTo>
                  <a:pt x="777858" y="2621649"/>
                </a:lnTo>
                <a:lnTo>
                  <a:pt x="773488" y="2626019"/>
                </a:lnTo>
                <a:lnTo>
                  <a:pt x="769117" y="2628204"/>
                </a:lnTo>
                <a:lnTo>
                  <a:pt x="762562" y="2626019"/>
                </a:lnTo>
                <a:lnTo>
                  <a:pt x="760376" y="2621649"/>
                </a:lnTo>
                <a:lnTo>
                  <a:pt x="756007" y="2617279"/>
                </a:lnTo>
                <a:lnTo>
                  <a:pt x="760376" y="2610724"/>
                </a:lnTo>
                <a:lnTo>
                  <a:pt x="762562" y="2608539"/>
                </a:lnTo>
                <a:close/>
                <a:moveTo>
                  <a:pt x="1671517" y="2595435"/>
                </a:moveTo>
                <a:lnTo>
                  <a:pt x="1678072" y="2597619"/>
                </a:lnTo>
                <a:lnTo>
                  <a:pt x="1682442" y="2599804"/>
                </a:lnTo>
                <a:lnTo>
                  <a:pt x="1688997" y="2604174"/>
                </a:lnTo>
                <a:lnTo>
                  <a:pt x="1691182" y="2610729"/>
                </a:lnTo>
                <a:lnTo>
                  <a:pt x="1693368" y="2617284"/>
                </a:lnTo>
                <a:lnTo>
                  <a:pt x="1691182" y="2623839"/>
                </a:lnTo>
                <a:lnTo>
                  <a:pt x="1688997" y="2632579"/>
                </a:lnTo>
                <a:lnTo>
                  <a:pt x="1682442" y="2636949"/>
                </a:lnTo>
                <a:lnTo>
                  <a:pt x="1678072" y="2641318"/>
                </a:lnTo>
                <a:lnTo>
                  <a:pt x="1671517" y="2641318"/>
                </a:lnTo>
                <a:lnTo>
                  <a:pt x="1664963" y="2641318"/>
                </a:lnTo>
                <a:lnTo>
                  <a:pt x="1656222" y="2636949"/>
                </a:lnTo>
                <a:lnTo>
                  <a:pt x="1651853" y="2632579"/>
                </a:lnTo>
                <a:lnTo>
                  <a:pt x="1647482" y="2623839"/>
                </a:lnTo>
                <a:lnTo>
                  <a:pt x="1647482" y="2617284"/>
                </a:lnTo>
                <a:lnTo>
                  <a:pt x="1647482" y="2610729"/>
                </a:lnTo>
                <a:lnTo>
                  <a:pt x="1651853" y="2604174"/>
                </a:lnTo>
                <a:lnTo>
                  <a:pt x="1656222" y="2599804"/>
                </a:lnTo>
                <a:lnTo>
                  <a:pt x="1664963" y="2597619"/>
                </a:lnTo>
                <a:close/>
                <a:moveTo>
                  <a:pt x="2573918" y="2575773"/>
                </a:moveTo>
                <a:lnTo>
                  <a:pt x="2595768" y="2584513"/>
                </a:lnTo>
                <a:lnTo>
                  <a:pt x="2611063" y="2597622"/>
                </a:lnTo>
                <a:lnTo>
                  <a:pt x="2617618" y="2617287"/>
                </a:lnTo>
                <a:lnTo>
                  <a:pt x="2611063" y="2641322"/>
                </a:lnTo>
                <a:lnTo>
                  <a:pt x="2595768" y="2654432"/>
                </a:lnTo>
                <a:lnTo>
                  <a:pt x="2573918" y="2660987"/>
                </a:lnTo>
                <a:lnTo>
                  <a:pt x="2552068" y="2654432"/>
                </a:lnTo>
                <a:lnTo>
                  <a:pt x="2538958" y="2641322"/>
                </a:lnTo>
                <a:lnTo>
                  <a:pt x="2532403" y="2617287"/>
                </a:lnTo>
                <a:lnTo>
                  <a:pt x="2538958" y="2597622"/>
                </a:lnTo>
                <a:lnTo>
                  <a:pt x="2552068" y="2584513"/>
                </a:lnTo>
                <a:close/>
                <a:moveTo>
                  <a:pt x="3480690" y="2553927"/>
                </a:moveTo>
                <a:lnTo>
                  <a:pt x="3509095" y="2560482"/>
                </a:lnTo>
                <a:lnTo>
                  <a:pt x="3528760" y="2573592"/>
                </a:lnTo>
                <a:lnTo>
                  <a:pt x="3541870" y="2595442"/>
                </a:lnTo>
                <a:lnTo>
                  <a:pt x="3546240" y="2619477"/>
                </a:lnTo>
                <a:lnTo>
                  <a:pt x="3541870" y="2645696"/>
                </a:lnTo>
                <a:lnTo>
                  <a:pt x="3528760" y="2665362"/>
                </a:lnTo>
                <a:lnTo>
                  <a:pt x="3509095" y="2678472"/>
                </a:lnTo>
                <a:lnTo>
                  <a:pt x="3480690" y="2685026"/>
                </a:lnTo>
                <a:lnTo>
                  <a:pt x="3456655" y="2678472"/>
                </a:lnTo>
                <a:lnTo>
                  <a:pt x="3434805" y="2665362"/>
                </a:lnTo>
                <a:lnTo>
                  <a:pt x="3421695" y="2645696"/>
                </a:lnTo>
                <a:lnTo>
                  <a:pt x="3417325" y="2619477"/>
                </a:lnTo>
                <a:lnTo>
                  <a:pt x="3421695" y="2595442"/>
                </a:lnTo>
                <a:lnTo>
                  <a:pt x="3434805" y="2573592"/>
                </a:lnTo>
                <a:lnTo>
                  <a:pt x="3456655" y="2560482"/>
                </a:lnTo>
                <a:close/>
                <a:moveTo>
                  <a:pt x="4394016" y="2532082"/>
                </a:moveTo>
                <a:lnTo>
                  <a:pt x="4424606" y="2536452"/>
                </a:lnTo>
                <a:lnTo>
                  <a:pt x="4448641" y="2547378"/>
                </a:lnTo>
                <a:lnTo>
                  <a:pt x="4470491" y="2567042"/>
                </a:lnTo>
                <a:lnTo>
                  <a:pt x="4483601" y="2593263"/>
                </a:lnTo>
                <a:lnTo>
                  <a:pt x="4487971" y="2621668"/>
                </a:lnTo>
                <a:lnTo>
                  <a:pt x="4483601" y="2652257"/>
                </a:lnTo>
                <a:lnTo>
                  <a:pt x="4470491" y="2676293"/>
                </a:lnTo>
                <a:lnTo>
                  <a:pt x="4448641" y="2698142"/>
                </a:lnTo>
                <a:lnTo>
                  <a:pt x="4424606" y="2709065"/>
                </a:lnTo>
                <a:lnTo>
                  <a:pt x="4394016" y="2713437"/>
                </a:lnTo>
                <a:lnTo>
                  <a:pt x="4367796" y="2709065"/>
                </a:lnTo>
                <a:lnTo>
                  <a:pt x="4341576" y="2698142"/>
                </a:lnTo>
                <a:lnTo>
                  <a:pt x="4321911" y="2676293"/>
                </a:lnTo>
                <a:lnTo>
                  <a:pt x="4308801" y="2652257"/>
                </a:lnTo>
                <a:lnTo>
                  <a:pt x="4302246" y="2621668"/>
                </a:lnTo>
                <a:lnTo>
                  <a:pt x="4308801" y="2593263"/>
                </a:lnTo>
                <a:lnTo>
                  <a:pt x="4321911" y="2567042"/>
                </a:lnTo>
                <a:lnTo>
                  <a:pt x="4341576" y="2547378"/>
                </a:lnTo>
                <a:lnTo>
                  <a:pt x="4367796" y="2536452"/>
                </a:lnTo>
                <a:close/>
                <a:moveTo>
                  <a:pt x="5322638" y="2505864"/>
                </a:moveTo>
                <a:lnTo>
                  <a:pt x="5361967" y="2512419"/>
                </a:lnTo>
                <a:lnTo>
                  <a:pt x="5394742" y="2527714"/>
                </a:lnTo>
                <a:lnTo>
                  <a:pt x="5420962" y="2556119"/>
                </a:lnTo>
                <a:lnTo>
                  <a:pt x="5438442" y="2591079"/>
                </a:lnTo>
                <a:lnTo>
                  <a:pt x="5444997" y="2626040"/>
                </a:lnTo>
                <a:lnTo>
                  <a:pt x="5438442" y="2665368"/>
                </a:lnTo>
                <a:lnTo>
                  <a:pt x="5420962" y="2700331"/>
                </a:lnTo>
                <a:lnTo>
                  <a:pt x="5394742" y="2724364"/>
                </a:lnTo>
                <a:lnTo>
                  <a:pt x="5361967" y="2744031"/>
                </a:lnTo>
                <a:lnTo>
                  <a:pt x="5322638" y="2750585"/>
                </a:lnTo>
                <a:lnTo>
                  <a:pt x="5283308" y="2744031"/>
                </a:lnTo>
                <a:lnTo>
                  <a:pt x="5250533" y="2724364"/>
                </a:lnTo>
                <a:lnTo>
                  <a:pt x="5224313" y="2700331"/>
                </a:lnTo>
                <a:lnTo>
                  <a:pt x="5209018" y="2665368"/>
                </a:lnTo>
                <a:lnTo>
                  <a:pt x="5200278" y="2626040"/>
                </a:lnTo>
                <a:lnTo>
                  <a:pt x="5209018" y="2591079"/>
                </a:lnTo>
                <a:lnTo>
                  <a:pt x="5224313" y="2556119"/>
                </a:lnTo>
                <a:lnTo>
                  <a:pt x="5250533" y="2527714"/>
                </a:lnTo>
                <a:lnTo>
                  <a:pt x="5283308" y="2512419"/>
                </a:lnTo>
                <a:close/>
                <a:moveTo>
                  <a:pt x="6288404" y="2477459"/>
                </a:moveTo>
                <a:lnTo>
                  <a:pt x="6334288" y="2486199"/>
                </a:lnTo>
                <a:lnTo>
                  <a:pt x="6375803" y="2501494"/>
                </a:lnTo>
                <a:lnTo>
                  <a:pt x="6410763" y="2527715"/>
                </a:lnTo>
                <a:lnTo>
                  <a:pt x="6434798" y="2562676"/>
                </a:lnTo>
                <a:lnTo>
                  <a:pt x="6454463" y="2604191"/>
                </a:lnTo>
                <a:lnTo>
                  <a:pt x="6458833" y="2647891"/>
                </a:lnTo>
                <a:lnTo>
                  <a:pt x="6454463" y="2693777"/>
                </a:lnTo>
                <a:lnTo>
                  <a:pt x="6434798" y="2735289"/>
                </a:lnTo>
                <a:lnTo>
                  <a:pt x="6410763" y="2765880"/>
                </a:lnTo>
                <a:lnTo>
                  <a:pt x="6375803" y="2794285"/>
                </a:lnTo>
                <a:lnTo>
                  <a:pt x="6334288" y="2809581"/>
                </a:lnTo>
                <a:lnTo>
                  <a:pt x="6288404" y="2816134"/>
                </a:lnTo>
                <a:lnTo>
                  <a:pt x="6244704" y="2809581"/>
                </a:lnTo>
                <a:lnTo>
                  <a:pt x="6205374" y="2794285"/>
                </a:lnTo>
                <a:lnTo>
                  <a:pt x="6170414" y="2765880"/>
                </a:lnTo>
                <a:lnTo>
                  <a:pt x="6144194" y="2735289"/>
                </a:lnTo>
                <a:lnTo>
                  <a:pt x="6126714" y="2693777"/>
                </a:lnTo>
                <a:lnTo>
                  <a:pt x="6122344" y="2647891"/>
                </a:lnTo>
                <a:lnTo>
                  <a:pt x="6126714" y="2604191"/>
                </a:lnTo>
                <a:lnTo>
                  <a:pt x="6144194" y="2562676"/>
                </a:lnTo>
                <a:lnTo>
                  <a:pt x="6170414" y="2527715"/>
                </a:lnTo>
                <a:lnTo>
                  <a:pt x="6205374" y="2501494"/>
                </a:lnTo>
                <a:lnTo>
                  <a:pt x="6244704" y="2486199"/>
                </a:lnTo>
                <a:close/>
                <a:moveTo>
                  <a:pt x="343043" y="2372559"/>
                </a:moveTo>
                <a:lnTo>
                  <a:pt x="349598" y="2374744"/>
                </a:lnTo>
                <a:lnTo>
                  <a:pt x="353969" y="2376929"/>
                </a:lnTo>
                <a:lnTo>
                  <a:pt x="353969" y="2385669"/>
                </a:lnTo>
                <a:lnTo>
                  <a:pt x="353969" y="2390038"/>
                </a:lnTo>
                <a:lnTo>
                  <a:pt x="349598" y="2394408"/>
                </a:lnTo>
                <a:lnTo>
                  <a:pt x="343043" y="2396593"/>
                </a:lnTo>
                <a:lnTo>
                  <a:pt x="338673" y="2394408"/>
                </a:lnTo>
                <a:lnTo>
                  <a:pt x="334302" y="2390038"/>
                </a:lnTo>
                <a:lnTo>
                  <a:pt x="334302" y="2385669"/>
                </a:lnTo>
                <a:lnTo>
                  <a:pt x="334302" y="2376929"/>
                </a:lnTo>
                <a:lnTo>
                  <a:pt x="338673" y="2374744"/>
                </a:lnTo>
                <a:close/>
                <a:moveTo>
                  <a:pt x="1249814" y="2368193"/>
                </a:moveTo>
                <a:lnTo>
                  <a:pt x="1254184" y="2370378"/>
                </a:lnTo>
                <a:lnTo>
                  <a:pt x="1260738" y="2372562"/>
                </a:lnTo>
                <a:lnTo>
                  <a:pt x="1265108" y="2379117"/>
                </a:lnTo>
                <a:lnTo>
                  <a:pt x="1265108" y="2385672"/>
                </a:lnTo>
                <a:lnTo>
                  <a:pt x="1265108" y="2392227"/>
                </a:lnTo>
                <a:lnTo>
                  <a:pt x="1260738" y="2396597"/>
                </a:lnTo>
                <a:lnTo>
                  <a:pt x="1254184" y="2400967"/>
                </a:lnTo>
                <a:lnTo>
                  <a:pt x="1249814" y="2400967"/>
                </a:lnTo>
                <a:lnTo>
                  <a:pt x="1243259" y="2400967"/>
                </a:lnTo>
                <a:lnTo>
                  <a:pt x="1238888" y="2396597"/>
                </a:lnTo>
                <a:lnTo>
                  <a:pt x="1234519" y="2392227"/>
                </a:lnTo>
                <a:lnTo>
                  <a:pt x="1234519" y="2385672"/>
                </a:lnTo>
                <a:lnTo>
                  <a:pt x="1234519" y="2379117"/>
                </a:lnTo>
                <a:lnTo>
                  <a:pt x="1238888" y="2372562"/>
                </a:lnTo>
                <a:lnTo>
                  <a:pt x="1243259" y="2370378"/>
                </a:lnTo>
                <a:close/>
                <a:moveTo>
                  <a:pt x="7007264" y="2361653"/>
                </a:moveTo>
                <a:lnTo>
                  <a:pt x="7055334" y="2368207"/>
                </a:lnTo>
                <a:lnTo>
                  <a:pt x="7096849" y="2387873"/>
                </a:lnTo>
                <a:lnTo>
                  <a:pt x="7133994" y="2414093"/>
                </a:lnTo>
                <a:lnTo>
                  <a:pt x="7164584" y="2451239"/>
                </a:lnTo>
                <a:lnTo>
                  <a:pt x="7182064" y="2494939"/>
                </a:lnTo>
                <a:lnTo>
                  <a:pt x="7188619" y="2545195"/>
                </a:lnTo>
                <a:lnTo>
                  <a:pt x="7182064" y="2593266"/>
                </a:lnTo>
                <a:lnTo>
                  <a:pt x="7164584" y="2636963"/>
                </a:lnTo>
                <a:lnTo>
                  <a:pt x="7133994" y="2671926"/>
                </a:lnTo>
                <a:lnTo>
                  <a:pt x="7096849" y="2702515"/>
                </a:lnTo>
                <a:lnTo>
                  <a:pt x="7055334" y="2719995"/>
                </a:lnTo>
                <a:lnTo>
                  <a:pt x="7007264" y="2726551"/>
                </a:lnTo>
                <a:lnTo>
                  <a:pt x="6959195" y="2719995"/>
                </a:lnTo>
                <a:lnTo>
                  <a:pt x="6915495" y="2702515"/>
                </a:lnTo>
                <a:lnTo>
                  <a:pt x="6876165" y="2671926"/>
                </a:lnTo>
                <a:lnTo>
                  <a:pt x="6847760" y="2636963"/>
                </a:lnTo>
                <a:lnTo>
                  <a:pt x="6830280" y="2593266"/>
                </a:lnTo>
                <a:lnTo>
                  <a:pt x="6823725" y="2545195"/>
                </a:lnTo>
                <a:lnTo>
                  <a:pt x="6830280" y="2494939"/>
                </a:lnTo>
                <a:lnTo>
                  <a:pt x="6847760" y="2451239"/>
                </a:lnTo>
                <a:lnTo>
                  <a:pt x="6876165" y="2414093"/>
                </a:lnTo>
                <a:lnTo>
                  <a:pt x="6915495" y="2387873"/>
                </a:lnTo>
                <a:lnTo>
                  <a:pt x="6959195" y="2368207"/>
                </a:lnTo>
                <a:close/>
                <a:moveTo>
                  <a:pt x="2158770" y="2355087"/>
                </a:moveTo>
                <a:lnTo>
                  <a:pt x="2167510" y="2357271"/>
                </a:lnTo>
                <a:lnTo>
                  <a:pt x="2176250" y="2361642"/>
                </a:lnTo>
                <a:lnTo>
                  <a:pt x="2182805" y="2368196"/>
                </a:lnTo>
                <a:lnTo>
                  <a:pt x="2187175" y="2374751"/>
                </a:lnTo>
                <a:lnTo>
                  <a:pt x="2189360" y="2387861"/>
                </a:lnTo>
                <a:lnTo>
                  <a:pt x="2187175" y="2396601"/>
                </a:lnTo>
                <a:lnTo>
                  <a:pt x="2182805" y="2405342"/>
                </a:lnTo>
                <a:lnTo>
                  <a:pt x="2176250" y="2411897"/>
                </a:lnTo>
                <a:lnTo>
                  <a:pt x="2167510" y="2416267"/>
                </a:lnTo>
                <a:lnTo>
                  <a:pt x="2158770" y="2416267"/>
                </a:lnTo>
                <a:lnTo>
                  <a:pt x="2147845" y="2416267"/>
                </a:lnTo>
                <a:lnTo>
                  <a:pt x="2139105" y="2411897"/>
                </a:lnTo>
                <a:lnTo>
                  <a:pt x="2132550" y="2405342"/>
                </a:lnTo>
                <a:lnTo>
                  <a:pt x="2128180" y="2396601"/>
                </a:lnTo>
                <a:lnTo>
                  <a:pt x="2125995" y="2387861"/>
                </a:lnTo>
                <a:lnTo>
                  <a:pt x="2128180" y="2374751"/>
                </a:lnTo>
                <a:lnTo>
                  <a:pt x="2132550" y="2368196"/>
                </a:lnTo>
                <a:lnTo>
                  <a:pt x="2139105" y="2361642"/>
                </a:lnTo>
                <a:lnTo>
                  <a:pt x="2147845" y="2357271"/>
                </a:lnTo>
                <a:close/>
                <a:moveTo>
                  <a:pt x="3069911" y="2335425"/>
                </a:moveTo>
                <a:lnTo>
                  <a:pt x="3089576" y="2339794"/>
                </a:lnTo>
                <a:lnTo>
                  <a:pt x="3109241" y="2350719"/>
                </a:lnTo>
                <a:lnTo>
                  <a:pt x="3120166" y="2368199"/>
                </a:lnTo>
                <a:lnTo>
                  <a:pt x="3124536" y="2390049"/>
                </a:lnTo>
                <a:lnTo>
                  <a:pt x="3120166" y="2409714"/>
                </a:lnTo>
                <a:lnTo>
                  <a:pt x="3109241" y="2425009"/>
                </a:lnTo>
                <a:lnTo>
                  <a:pt x="3089576" y="2438119"/>
                </a:lnTo>
                <a:lnTo>
                  <a:pt x="3069911" y="2442489"/>
                </a:lnTo>
                <a:lnTo>
                  <a:pt x="3048061" y="2438119"/>
                </a:lnTo>
                <a:lnTo>
                  <a:pt x="3032766" y="2425009"/>
                </a:lnTo>
                <a:lnTo>
                  <a:pt x="3021841" y="2409714"/>
                </a:lnTo>
                <a:lnTo>
                  <a:pt x="3017471" y="2390049"/>
                </a:lnTo>
                <a:lnTo>
                  <a:pt x="3021841" y="2368199"/>
                </a:lnTo>
                <a:lnTo>
                  <a:pt x="3032766" y="2350719"/>
                </a:lnTo>
                <a:lnTo>
                  <a:pt x="3048061" y="2339794"/>
                </a:lnTo>
                <a:close/>
                <a:moveTo>
                  <a:pt x="3989792" y="2313579"/>
                </a:moveTo>
                <a:lnTo>
                  <a:pt x="4022566" y="2320133"/>
                </a:lnTo>
                <a:lnTo>
                  <a:pt x="4046601" y="2337614"/>
                </a:lnTo>
                <a:lnTo>
                  <a:pt x="4064081" y="2361649"/>
                </a:lnTo>
                <a:lnTo>
                  <a:pt x="4070636" y="2392239"/>
                </a:lnTo>
                <a:lnTo>
                  <a:pt x="4064081" y="2422829"/>
                </a:lnTo>
                <a:lnTo>
                  <a:pt x="4046601" y="2449048"/>
                </a:lnTo>
                <a:lnTo>
                  <a:pt x="4022566" y="2464343"/>
                </a:lnTo>
                <a:lnTo>
                  <a:pt x="3989792" y="2470899"/>
                </a:lnTo>
                <a:lnTo>
                  <a:pt x="3961387" y="2464343"/>
                </a:lnTo>
                <a:lnTo>
                  <a:pt x="3935167" y="2449048"/>
                </a:lnTo>
                <a:lnTo>
                  <a:pt x="3919872" y="2422829"/>
                </a:lnTo>
                <a:lnTo>
                  <a:pt x="3913317" y="2392239"/>
                </a:lnTo>
                <a:lnTo>
                  <a:pt x="3919872" y="2361649"/>
                </a:lnTo>
                <a:lnTo>
                  <a:pt x="3935167" y="2337614"/>
                </a:lnTo>
                <a:lnTo>
                  <a:pt x="3961387" y="2320133"/>
                </a:lnTo>
                <a:close/>
                <a:moveTo>
                  <a:pt x="4927154" y="2293918"/>
                </a:moveTo>
                <a:lnTo>
                  <a:pt x="4962113" y="2300473"/>
                </a:lnTo>
                <a:lnTo>
                  <a:pt x="4990518" y="2313583"/>
                </a:lnTo>
                <a:lnTo>
                  <a:pt x="5014553" y="2337617"/>
                </a:lnTo>
                <a:lnTo>
                  <a:pt x="5029848" y="2366022"/>
                </a:lnTo>
                <a:lnTo>
                  <a:pt x="5034218" y="2400984"/>
                </a:lnTo>
                <a:lnTo>
                  <a:pt x="5029848" y="2435944"/>
                </a:lnTo>
                <a:lnTo>
                  <a:pt x="5014553" y="2464350"/>
                </a:lnTo>
                <a:lnTo>
                  <a:pt x="4990518" y="2488385"/>
                </a:lnTo>
                <a:lnTo>
                  <a:pt x="4962113" y="2501494"/>
                </a:lnTo>
                <a:lnTo>
                  <a:pt x="4927154" y="2508051"/>
                </a:lnTo>
                <a:lnTo>
                  <a:pt x="4892194" y="2501494"/>
                </a:lnTo>
                <a:lnTo>
                  <a:pt x="4863789" y="2488385"/>
                </a:lnTo>
                <a:lnTo>
                  <a:pt x="4839754" y="2464350"/>
                </a:lnTo>
                <a:lnTo>
                  <a:pt x="4826644" y="2435944"/>
                </a:lnTo>
                <a:lnTo>
                  <a:pt x="4820089" y="2400984"/>
                </a:lnTo>
                <a:lnTo>
                  <a:pt x="4826644" y="2366022"/>
                </a:lnTo>
                <a:lnTo>
                  <a:pt x="4839754" y="2337617"/>
                </a:lnTo>
                <a:lnTo>
                  <a:pt x="4863789" y="2313583"/>
                </a:lnTo>
                <a:lnTo>
                  <a:pt x="4892194" y="2300473"/>
                </a:lnTo>
                <a:close/>
                <a:moveTo>
                  <a:pt x="5903844" y="2269882"/>
                </a:moveTo>
                <a:lnTo>
                  <a:pt x="5940989" y="2276436"/>
                </a:lnTo>
                <a:lnTo>
                  <a:pt x="5978134" y="2291732"/>
                </a:lnTo>
                <a:lnTo>
                  <a:pt x="6010909" y="2315766"/>
                </a:lnTo>
                <a:lnTo>
                  <a:pt x="6032759" y="2346358"/>
                </a:lnTo>
                <a:lnTo>
                  <a:pt x="6048054" y="2383503"/>
                </a:lnTo>
                <a:lnTo>
                  <a:pt x="6056794" y="2422832"/>
                </a:lnTo>
                <a:lnTo>
                  <a:pt x="6048054" y="2464349"/>
                </a:lnTo>
                <a:lnTo>
                  <a:pt x="6032759" y="2501494"/>
                </a:lnTo>
                <a:lnTo>
                  <a:pt x="6010909" y="2534270"/>
                </a:lnTo>
                <a:lnTo>
                  <a:pt x="5978134" y="2556120"/>
                </a:lnTo>
                <a:lnTo>
                  <a:pt x="5940989" y="2571415"/>
                </a:lnTo>
                <a:lnTo>
                  <a:pt x="5903844" y="2575784"/>
                </a:lnTo>
                <a:lnTo>
                  <a:pt x="5862330" y="2571415"/>
                </a:lnTo>
                <a:lnTo>
                  <a:pt x="5825185" y="2556120"/>
                </a:lnTo>
                <a:lnTo>
                  <a:pt x="5792410" y="2534270"/>
                </a:lnTo>
                <a:lnTo>
                  <a:pt x="5770560" y="2501494"/>
                </a:lnTo>
                <a:lnTo>
                  <a:pt x="5755265" y="2464349"/>
                </a:lnTo>
                <a:lnTo>
                  <a:pt x="5748710" y="2422832"/>
                </a:lnTo>
                <a:lnTo>
                  <a:pt x="5755265" y="2383503"/>
                </a:lnTo>
                <a:lnTo>
                  <a:pt x="5770560" y="2346358"/>
                </a:lnTo>
                <a:lnTo>
                  <a:pt x="5792410" y="2315766"/>
                </a:lnTo>
                <a:lnTo>
                  <a:pt x="5825185" y="2291732"/>
                </a:lnTo>
                <a:lnTo>
                  <a:pt x="5862330" y="2276436"/>
                </a:lnTo>
                <a:close/>
                <a:moveTo>
                  <a:pt x="7455188" y="2232736"/>
                </a:moveTo>
                <a:lnTo>
                  <a:pt x="7503258" y="2237107"/>
                </a:lnTo>
                <a:lnTo>
                  <a:pt x="7525108" y="2245846"/>
                </a:lnTo>
                <a:lnTo>
                  <a:pt x="7525108" y="2602007"/>
                </a:lnTo>
                <a:lnTo>
                  <a:pt x="7503258" y="2610746"/>
                </a:lnTo>
                <a:lnTo>
                  <a:pt x="7455188" y="2617300"/>
                </a:lnTo>
                <a:lnTo>
                  <a:pt x="7404933" y="2610746"/>
                </a:lnTo>
                <a:lnTo>
                  <a:pt x="7356864" y="2591081"/>
                </a:lnTo>
                <a:lnTo>
                  <a:pt x="7317534" y="2560490"/>
                </a:lnTo>
                <a:lnTo>
                  <a:pt x="7286944" y="2521160"/>
                </a:lnTo>
                <a:lnTo>
                  <a:pt x="7269464" y="2475275"/>
                </a:lnTo>
                <a:lnTo>
                  <a:pt x="7262909" y="2422832"/>
                </a:lnTo>
                <a:lnTo>
                  <a:pt x="7269464" y="2372578"/>
                </a:lnTo>
                <a:lnTo>
                  <a:pt x="7286944" y="2326693"/>
                </a:lnTo>
                <a:lnTo>
                  <a:pt x="7317534" y="2287363"/>
                </a:lnTo>
                <a:lnTo>
                  <a:pt x="7356864" y="2256773"/>
                </a:lnTo>
                <a:lnTo>
                  <a:pt x="7404933" y="2239292"/>
                </a:lnTo>
                <a:close/>
                <a:moveTo>
                  <a:pt x="833573" y="2143135"/>
                </a:moveTo>
                <a:cubicBezTo>
                  <a:pt x="839005" y="2143135"/>
                  <a:pt x="843406" y="2147538"/>
                  <a:pt x="843406" y="2152968"/>
                </a:cubicBezTo>
                <a:cubicBezTo>
                  <a:pt x="843406" y="2158398"/>
                  <a:pt x="839005" y="2162800"/>
                  <a:pt x="833573" y="2162800"/>
                </a:cubicBezTo>
                <a:cubicBezTo>
                  <a:pt x="828143" y="2162800"/>
                  <a:pt x="823740" y="2158398"/>
                  <a:pt x="823740" y="2152968"/>
                </a:cubicBezTo>
                <a:cubicBezTo>
                  <a:pt x="823740" y="2147538"/>
                  <a:pt x="828143" y="2143135"/>
                  <a:pt x="833573" y="2143135"/>
                </a:cubicBezTo>
                <a:close/>
                <a:moveTo>
                  <a:pt x="1745806" y="2134399"/>
                </a:moveTo>
                <a:lnTo>
                  <a:pt x="1752361" y="2136584"/>
                </a:lnTo>
                <a:lnTo>
                  <a:pt x="1761101" y="2140954"/>
                </a:lnTo>
                <a:lnTo>
                  <a:pt x="1765471" y="2147509"/>
                </a:lnTo>
                <a:lnTo>
                  <a:pt x="1767656" y="2154064"/>
                </a:lnTo>
                <a:lnTo>
                  <a:pt x="1765471" y="2162803"/>
                </a:lnTo>
                <a:lnTo>
                  <a:pt x="1761101" y="2169358"/>
                </a:lnTo>
                <a:lnTo>
                  <a:pt x="1752361" y="2173728"/>
                </a:lnTo>
                <a:lnTo>
                  <a:pt x="1745806" y="2175913"/>
                </a:lnTo>
                <a:lnTo>
                  <a:pt x="1737066" y="2173728"/>
                </a:lnTo>
                <a:lnTo>
                  <a:pt x="1730511" y="2169358"/>
                </a:lnTo>
                <a:lnTo>
                  <a:pt x="1726141" y="2162803"/>
                </a:lnTo>
                <a:lnTo>
                  <a:pt x="1723956" y="2154064"/>
                </a:lnTo>
                <a:lnTo>
                  <a:pt x="1726141" y="2147509"/>
                </a:lnTo>
                <a:lnTo>
                  <a:pt x="1730511" y="2140954"/>
                </a:lnTo>
                <a:lnTo>
                  <a:pt x="1737066" y="2136584"/>
                </a:lnTo>
                <a:close/>
                <a:moveTo>
                  <a:pt x="6589932" y="2121301"/>
                </a:moveTo>
                <a:lnTo>
                  <a:pt x="6633631" y="2125671"/>
                </a:lnTo>
                <a:lnTo>
                  <a:pt x="6675146" y="2145336"/>
                </a:lnTo>
                <a:lnTo>
                  <a:pt x="6710106" y="2169371"/>
                </a:lnTo>
                <a:lnTo>
                  <a:pt x="6736326" y="2204331"/>
                </a:lnTo>
                <a:lnTo>
                  <a:pt x="6753806" y="2245846"/>
                </a:lnTo>
                <a:lnTo>
                  <a:pt x="6760361" y="2291732"/>
                </a:lnTo>
                <a:lnTo>
                  <a:pt x="6753806" y="2335432"/>
                </a:lnTo>
                <a:lnTo>
                  <a:pt x="6736326" y="2374762"/>
                </a:lnTo>
                <a:lnTo>
                  <a:pt x="6710106" y="2409722"/>
                </a:lnTo>
                <a:lnTo>
                  <a:pt x="6675146" y="2435942"/>
                </a:lnTo>
                <a:lnTo>
                  <a:pt x="6633631" y="2453423"/>
                </a:lnTo>
                <a:lnTo>
                  <a:pt x="6589932" y="2459978"/>
                </a:lnTo>
                <a:lnTo>
                  <a:pt x="6544047" y="2453423"/>
                </a:lnTo>
                <a:lnTo>
                  <a:pt x="6506902" y="2435942"/>
                </a:lnTo>
                <a:lnTo>
                  <a:pt x="6471942" y="2409722"/>
                </a:lnTo>
                <a:lnTo>
                  <a:pt x="6443537" y="2374762"/>
                </a:lnTo>
                <a:lnTo>
                  <a:pt x="6428242" y="2335432"/>
                </a:lnTo>
                <a:lnTo>
                  <a:pt x="6421687" y="2291732"/>
                </a:lnTo>
                <a:lnTo>
                  <a:pt x="6428242" y="2245846"/>
                </a:lnTo>
                <a:lnTo>
                  <a:pt x="6443537" y="2204331"/>
                </a:lnTo>
                <a:lnTo>
                  <a:pt x="6471942" y="2169371"/>
                </a:lnTo>
                <a:lnTo>
                  <a:pt x="6506902" y="2145336"/>
                </a:lnTo>
                <a:lnTo>
                  <a:pt x="6544047" y="2125671"/>
                </a:lnTo>
                <a:close/>
                <a:moveTo>
                  <a:pt x="2663503" y="2116922"/>
                </a:moveTo>
                <a:lnTo>
                  <a:pt x="2683168" y="2123477"/>
                </a:lnTo>
                <a:lnTo>
                  <a:pt x="2696278" y="2138772"/>
                </a:lnTo>
                <a:lnTo>
                  <a:pt x="2702833" y="2158437"/>
                </a:lnTo>
                <a:lnTo>
                  <a:pt x="2696278" y="2178102"/>
                </a:lnTo>
                <a:lnTo>
                  <a:pt x="2683168" y="2193397"/>
                </a:lnTo>
                <a:lnTo>
                  <a:pt x="2663503" y="2197767"/>
                </a:lnTo>
                <a:lnTo>
                  <a:pt x="2641653" y="2193397"/>
                </a:lnTo>
                <a:lnTo>
                  <a:pt x="2628543" y="2178102"/>
                </a:lnTo>
                <a:lnTo>
                  <a:pt x="2624173" y="2158437"/>
                </a:lnTo>
                <a:lnTo>
                  <a:pt x="2628543" y="2138772"/>
                </a:lnTo>
                <a:lnTo>
                  <a:pt x="2641653" y="2123477"/>
                </a:lnTo>
                <a:close/>
                <a:moveTo>
                  <a:pt x="3589939" y="2101632"/>
                </a:moveTo>
                <a:lnTo>
                  <a:pt x="3613974" y="2106002"/>
                </a:lnTo>
                <a:lnTo>
                  <a:pt x="3633639" y="2119112"/>
                </a:lnTo>
                <a:lnTo>
                  <a:pt x="3646749" y="2138777"/>
                </a:lnTo>
                <a:lnTo>
                  <a:pt x="3651119" y="2162812"/>
                </a:lnTo>
                <a:lnTo>
                  <a:pt x="3646749" y="2189032"/>
                </a:lnTo>
                <a:lnTo>
                  <a:pt x="3633639" y="2208697"/>
                </a:lnTo>
                <a:lnTo>
                  <a:pt x="3613974" y="2219621"/>
                </a:lnTo>
                <a:lnTo>
                  <a:pt x="3589939" y="2226177"/>
                </a:lnTo>
                <a:lnTo>
                  <a:pt x="3565904" y="2219621"/>
                </a:lnTo>
                <a:lnTo>
                  <a:pt x="3544054" y="2208697"/>
                </a:lnTo>
                <a:lnTo>
                  <a:pt x="3533129" y="2189032"/>
                </a:lnTo>
                <a:lnTo>
                  <a:pt x="3526574" y="2162812"/>
                </a:lnTo>
                <a:lnTo>
                  <a:pt x="3533129" y="2138777"/>
                </a:lnTo>
                <a:lnTo>
                  <a:pt x="3544054" y="2119112"/>
                </a:lnTo>
                <a:lnTo>
                  <a:pt x="3565904" y="2106002"/>
                </a:lnTo>
                <a:close/>
                <a:moveTo>
                  <a:pt x="4533856" y="2071052"/>
                </a:moveTo>
                <a:lnTo>
                  <a:pt x="4566630" y="2075421"/>
                </a:lnTo>
                <a:lnTo>
                  <a:pt x="4592850" y="2092901"/>
                </a:lnTo>
                <a:lnTo>
                  <a:pt x="4616885" y="2112561"/>
                </a:lnTo>
                <a:lnTo>
                  <a:pt x="4632180" y="2143151"/>
                </a:lnTo>
                <a:lnTo>
                  <a:pt x="4636550" y="2173741"/>
                </a:lnTo>
                <a:lnTo>
                  <a:pt x="4632180" y="2206517"/>
                </a:lnTo>
                <a:lnTo>
                  <a:pt x="4616885" y="2234922"/>
                </a:lnTo>
                <a:lnTo>
                  <a:pt x="4592850" y="2256771"/>
                </a:lnTo>
                <a:lnTo>
                  <a:pt x="4566630" y="2269882"/>
                </a:lnTo>
                <a:lnTo>
                  <a:pt x="4533856" y="2276436"/>
                </a:lnTo>
                <a:lnTo>
                  <a:pt x="4501081" y="2269882"/>
                </a:lnTo>
                <a:lnTo>
                  <a:pt x="4472676" y="2256771"/>
                </a:lnTo>
                <a:lnTo>
                  <a:pt x="4450826" y="2234922"/>
                </a:lnTo>
                <a:lnTo>
                  <a:pt x="4435531" y="2206517"/>
                </a:lnTo>
                <a:lnTo>
                  <a:pt x="4431161" y="2173741"/>
                </a:lnTo>
                <a:lnTo>
                  <a:pt x="4435531" y="2143151"/>
                </a:lnTo>
                <a:lnTo>
                  <a:pt x="4450826" y="2112561"/>
                </a:lnTo>
                <a:lnTo>
                  <a:pt x="4472676" y="2092901"/>
                </a:lnTo>
                <a:lnTo>
                  <a:pt x="4501081" y="2075421"/>
                </a:lnTo>
                <a:close/>
                <a:moveTo>
                  <a:pt x="5514917" y="2068869"/>
                </a:moveTo>
                <a:lnTo>
                  <a:pt x="5556432" y="2075424"/>
                </a:lnTo>
                <a:lnTo>
                  <a:pt x="5589207" y="2095088"/>
                </a:lnTo>
                <a:lnTo>
                  <a:pt x="5619797" y="2121301"/>
                </a:lnTo>
                <a:lnTo>
                  <a:pt x="5637277" y="2158444"/>
                </a:lnTo>
                <a:lnTo>
                  <a:pt x="5643832" y="2199959"/>
                </a:lnTo>
                <a:lnTo>
                  <a:pt x="5637277" y="2241476"/>
                </a:lnTo>
                <a:lnTo>
                  <a:pt x="5619797" y="2276436"/>
                </a:lnTo>
                <a:lnTo>
                  <a:pt x="5589207" y="2304841"/>
                </a:lnTo>
                <a:lnTo>
                  <a:pt x="5556432" y="2322321"/>
                </a:lnTo>
                <a:lnTo>
                  <a:pt x="5514917" y="2328877"/>
                </a:lnTo>
                <a:lnTo>
                  <a:pt x="5473402" y="2322321"/>
                </a:lnTo>
                <a:lnTo>
                  <a:pt x="5436257" y="2304841"/>
                </a:lnTo>
                <a:lnTo>
                  <a:pt x="5410037" y="2276436"/>
                </a:lnTo>
                <a:lnTo>
                  <a:pt x="5388187" y="2241476"/>
                </a:lnTo>
                <a:lnTo>
                  <a:pt x="5383817" y="2199959"/>
                </a:lnTo>
                <a:lnTo>
                  <a:pt x="5388187" y="2158444"/>
                </a:lnTo>
                <a:lnTo>
                  <a:pt x="5410037" y="2121301"/>
                </a:lnTo>
                <a:lnTo>
                  <a:pt x="5436257" y="2095088"/>
                </a:lnTo>
                <a:lnTo>
                  <a:pt x="5473402" y="2075424"/>
                </a:lnTo>
                <a:close/>
                <a:moveTo>
                  <a:pt x="1330659" y="1909345"/>
                </a:moveTo>
                <a:lnTo>
                  <a:pt x="1337214" y="1909345"/>
                </a:lnTo>
                <a:lnTo>
                  <a:pt x="1341585" y="1909345"/>
                </a:lnTo>
                <a:lnTo>
                  <a:pt x="1345954" y="1913715"/>
                </a:lnTo>
                <a:lnTo>
                  <a:pt x="1350324" y="1918085"/>
                </a:lnTo>
                <a:lnTo>
                  <a:pt x="1350324" y="1922455"/>
                </a:lnTo>
                <a:lnTo>
                  <a:pt x="1350324" y="1929010"/>
                </a:lnTo>
                <a:lnTo>
                  <a:pt x="1345954" y="1935565"/>
                </a:lnTo>
                <a:lnTo>
                  <a:pt x="1341585" y="1937750"/>
                </a:lnTo>
                <a:lnTo>
                  <a:pt x="1337214" y="1939935"/>
                </a:lnTo>
                <a:lnTo>
                  <a:pt x="1330659" y="1937750"/>
                </a:lnTo>
                <a:lnTo>
                  <a:pt x="1326289" y="1935565"/>
                </a:lnTo>
                <a:lnTo>
                  <a:pt x="1324104" y="1929010"/>
                </a:lnTo>
                <a:lnTo>
                  <a:pt x="1321918" y="1922455"/>
                </a:lnTo>
                <a:lnTo>
                  <a:pt x="1324104" y="1918085"/>
                </a:lnTo>
                <a:lnTo>
                  <a:pt x="1326289" y="1913715"/>
                </a:lnTo>
                <a:close/>
                <a:moveTo>
                  <a:pt x="421703" y="1909341"/>
                </a:moveTo>
                <a:lnTo>
                  <a:pt x="426072" y="1911526"/>
                </a:lnTo>
                <a:lnTo>
                  <a:pt x="430443" y="1915896"/>
                </a:lnTo>
                <a:lnTo>
                  <a:pt x="432627" y="1920266"/>
                </a:lnTo>
                <a:lnTo>
                  <a:pt x="430443" y="1926821"/>
                </a:lnTo>
                <a:lnTo>
                  <a:pt x="426072" y="1929005"/>
                </a:lnTo>
                <a:lnTo>
                  <a:pt x="421703" y="1933375"/>
                </a:lnTo>
                <a:lnTo>
                  <a:pt x="415148" y="1929005"/>
                </a:lnTo>
                <a:lnTo>
                  <a:pt x="412962" y="1926821"/>
                </a:lnTo>
                <a:lnTo>
                  <a:pt x="410777" y="1920266"/>
                </a:lnTo>
                <a:lnTo>
                  <a:pt x="412962" y="1915896"/>
                </a:lnTo>
                <a:lnTo>
                  <a:pt x="415148" y="1911526"/>
                </a:lnTo>
                <a:close/>
                <a:moveTo>
                  <a:pt x="6185708" y="1907179"/>
                </a:moveTo>
                <a:lnTo>
                  <a:pt x="6225037" y="1913734"/>
                </a:lnTo>
                <a:lnTo>
                  <a:pt x="6259997" y="1926844"/>
                </a:lnTo>
                <a:lnTo>
                  <a:pt x="6288402" y="1950879"/>
                </a:lnTo>
                <a:lnTo>
                  <a:pt x="6312437" y="1979284"/>
                </a:lnTo>
                <a:lnTo>
                  <a:pt x="6325547" y="2014244"/>
                </a:lnTo>
                <a:lnTo>
                  <a:pt x="6329917" y="2053575"/>
                </a:lnTo>
                <a:lnTo>
                  <a:pt x="6325547" y="2090719"/>
                </a:lnTo>
                <a:lnTo>
                  <a:pt x="6312437" y="2125671"/>
                </a:lnTo>
                <a:lnTo>
                  <a:pt x="6288402" y="2154075"/>
                </a:lnTo>
                <a:lnTo>
                  <a:pt x="6259997" y="2175925"/>
                </a:lnTo>
                <a:lnTo>
                  <a:pt x="6225037" y="2193405"/>
                </a:lnTo>
                <a:lnTo>
                  <a:pt x="6185708" y="2197775"/>
                </a:lnTo>
                <a:lnTo>
                  <a:pt x="6146378" y="2193405"/>
                </a:lnTo>
                <a:lnTo>
                  <a:pt x="6113603" y="2175925"/>
                </a:lnTo>
                <a:lnTo>
                  <a:pt x="6085198" y="2154075"/>
                </a:lnTo>
                <a:lnTo>
                  <a:pt x="6063348" y="2125671"/>
                </a:lnTo>
                <a:lnTo>
                  <a:pt x="6045868" y="2090719"/>
                </a:lnTo>
                <a:lnTo>
                  <a:pt x="6041498" y="2053575"/>
                </a:lnTo>
                <a:lnTo>
                  <a:pt x="6045868" y="2014244"/>
                </a:lnTo>
                <a:lnTo>
                  <a:pt x="6063348" y="1979284"/>
                </a:lnTo>
                <a:lnTo>
                  <a:pt x="6085198" y="1950879"/>
                </a:lnTo>
                <a:lnTo>
                  <a:pt x="6113603" y="1926844"/>
                </a:lnTo>
                <a:lnTo>
                  <a:pt x="6146378" y="1913734"/>
                </a:lnTo>
                <a:close/>
                <a:moveTo>
                  <a:pt x="2259280" y="1889683"/>
                </a:moveTo>
                <a:lnTo>
                  <a:pt x="2278945" y="1894053"/>
                </a:lnTo>
                <a:lnTo>
                  <a:pt x="2294240" y="1907163"/>
                </a:lnTo>
                <a:lnTo>
                  <a:pt x="2298610" y="1926828"/>
                </a:lnTo>
                <a:lnTo>
                  <a:pt x="2294240" y="1948678"/>
                </a:lnTo>
                <a:lnTo>
                  <a:pt x="2278945" y="1961788"/>
                </a:lnTo>
                <a:lnTo>
                  <a:pt x="2259280" y="1968343"/>
                </a:lnTo>
                <a:lnTo>
                  <a:pt x="2239615" y="1961788"/>
                </a:lnTo>
                <a:lnTo>
                  <a:pt x="2224320" y="1948678"/>
                </a:lnTo>
                <a:lnTo>
                  <a:pt x="2219950" y="1926828"/>
                </a:lnTo>
                <a:lnTo>
                  <a:pt x="2224320" y="1907163"/>
                </a:lnTo>
                <a:lnTo>
                  <a:pt x="2239615" y="1894053"/>
                </a:lnTo>
                <a:close/>
                <a:moveTo>
                  <a:pt x="6994156" y="1887517"/>
                </a:moveTo>
                <a:lnTo>
                  <a:pt x="7040040" y="1894072"/>
                </a:lnTo>
                <a:lnTo>
                  <a:pt x="7079370" y="1909366"/>
                </a:lnTo>
                <a:lnTo>
                  <a:pt x="7114330" y="1937769"/>
                </a:lnTo>
                <a:lnTo>
                  <a:pt x="7140550" y="1970545"/>
                </a:lnTo>
                <a:lnTo>
                  <a:pt x="7158030" y="2012061"/>
                </a:lnTo>
                <a:lnTo>
                  <a:pt x="7164585" y="2057947"/>
                </a:lnTo>
                <a:lnTo>
                  <a:pt x="7158030" y="2101637"/>
                </a:lnTo>
                <a:lnTo>
                  <a:pt x="7140550" y="2143151"/>
                </a:lnTo>
                <a:lnTo>
                  <a:pt x="7114330" y="2175926"/>
                </a:lnTo>
                <a:lnTo>
                  <a:pt x="7079370" y="2204332"/>
                </a:lnTo>
                <a:lnTo>
                  <a:pt x="7040040" y="2219626"/>
                </a:lnTo>
                <a:lnTo>
                  <a:pt x="6994156" y="2226182"/>
                </a:lnTo>
                <a:lnTo>
                  <a:pt x="6948271" y="2219626"/>
                </a:lnTo>
                <a:lnTo>
                  <a:pt x="6908941" y="2204332"/>
                </a:lnTo>
                <a:lnTo>
                  <a:pt x="6873981" y="2175926"/>
                </a:lnTo>
                <a:lnTo>
                  <a:pt x="6847761" y="2143151"/>
                </a:lnTo>
                <a:lnTo>
                  <a:pt x="6830281" y="2101637"/>
                </a:lnTo>
                <a:lnTo>
                  <a:pt x="6825911" y="2057947"/>
                </a:lnTo>
                <a:lnTo>
                  <a:pt x="6830281" y="2012061"/>
                </a:lnTo>
                <a:lnTo>
                  <a:pt x="6847761" y="1970545"/>
                </a:lnTo>
                <a:lnTo>
                  <a:pt x="6873981" y="1937769"/>
                </a:lnTo>
                <a:lnTo>
                  <a:pt x="6908941" y="1909366"/>
                </a:lnTo>
                <a:lnTo>
                  <a:pt x="6948271" y="1894072"/>
                </a:lnTo>
                <a:close/>
                <a:moveTo>
                  <a:pt x="3192271" y="1872207"/>
                </a:moveTo>
                <a:lnTo>
                  <a:pt x="3216306" y="1876578"/>
                </a:lnTo>
                <a:lnTo>
                  <a:pt x="3235971" y="1891873"/>
                </a:lnTo>
                <a:lnTo>
                  <a:pt x="3249081" y="1911537"/>
                </a:lnTo>
                <a:lnTo>
                  <a:pt x="3253451" y="1935571"/>
                </a:lnTo>
                <a:lnTo>
                  <a:pt x="3249081" y="1959607"/>
                </a:lnTo>
                <a:lnTo>
                  <a:pt x="3235971" y="1979271"/>
                </a:lnTo>
                <a:lnTo>
                  <a:pt x="3216306" y="1994566"/>
                </a:lnTo>
                <a:lnTo>
                  <a:pt x="3192271" y="1998937"/>
                </a:lnTo>
                <a:lnTo>
                  <a:pt x="3168236" y="1994566"/>
                </a:lnTo>
                <a:lnTo>
                  <a:pt x="3146386" y="1979271"/>
                </a:lnTo>
                <a:lnTo>
                  <a:pt x="3133276" y="1959607"/>
                </a:lnTo>
                <a:lnTo>
                  <a:pt x="3128906" y="1935571"/>
                </a:lnTo>
                <a:lnTo>
                  <a:pt x="3133276" y="1911537"/>
                </a:lnTo>
                <a:lnTo>
                  <a:pt x="3146386" y="1891873"/>
                </a:lnTo>
                <a:lnTo>
                  <a:pt x="3168236" y="1876578"/>
                </a:lnTo>
                <a:close/>
                <a:moveTo>
                  <a:pt x="5125988" y="1859107"/>
                </a:moveTo>
                <a:lnTo>
                  <a:pt x="5163132" y="1865662"/>
                </a:lnTo>
                <a:lnTo>
                  <a:pt x="5193722" y="1883142"/>
                </a:lnTo>
                <a:lnTo>
                  <a:pt x="5219942" y="1907176"/>
                </a:lnTo>
                <a:lnTo>
                  <a:pt x="5235237" y="1939951"/>
                </a:lnTo>
                <a:lnTo>
                  <a:pt x="5241792" y="1974911"/>
                </a:lnTo>
                <a:lnTo>
                  <a:pt x="5235237" y="2012056"/>
                </a:lnTo>
                <a:lnTo>
                  <a:pt x="5219942" y="2044831"/>
                </a:lnTo>
                <a:lnTo>
                  <a:pt x="5193722" y="2068866"/>
                </a:lnTo>
                <a:lnTo>
                  <a:pt x="5163132" y="2086346"/>
                </a:lnTo>
                <a:lnTo>
                  <a:pt x="5125988" y="2092901"/>
                </a:lnTo>
                <a:lnTo>
                  <a:pt x="5088843" y="2086346"/>
                </a:lnTo>
                <a:lnTo>
                  <a:pt x="5058253" y="2068866"/>
                </a:lnTo>
                <a:lnTo>
                  <a:pt x="5032033" y="2044831"/>
                </a:lnTo>
                <a:lnTo>
                  <a:pt x="5014553" y="2012056"/>
                </a:lnTo>
                <a:lnTo>
                  <a:pt x="5010183" y="1974911"/>
                </a:lnTo>
                <a:lnTo>
                  <a:pt x="5014553" y="1939951"/>
                </a:lnTo>
                <a:lnTo>
                  <a:pt x="5032033" y="1907176"/>
                </a:lnTo>
                <a:lnTo>
                  <a:pt x="5058253" y="1883142"/>
                </a:lnTo>
                <a:lnTo>
                  <a:pt x="5088843" y="1865662"/>
                </a:lnTo>
                <a:close/>
                <a:moveTo>
                  <a:pt x="4140556" y="1859102"/>
                </a:moveTo>
                <a:lnTo>
                  <a:pt x="4171146" y="1863472"/>
                </a:lnTo>
                <a:lnTo>
                  <a:pt x="4192996" y="1876583"/>
                </a:lnTo>
                <a:lnTo>
                  <a:pt x="4214846" y="1896248"/>
                </a:lnTo>
                <a:lnTo>
                  <a:pt x="4225771" y="1920282"/>
                </a:lnTo>
                <a:lnTo>
                  <a:pt x="4230141" y="1948687"/>
                </a:lnTo>
                <a:lnTo>
                  <a:pt x="4225771" y="1974907"/>
                </a:lnTo>
                <a:lnTo>
                  <a:pt x="4214846" y="2001126"/>
                </a:lnTo>
                <a:lnTo>
                  <a:pt x="4192996" y="2018607"/>
                </a:lnTo>
                <a:lnTo>
                  <a:pt x="4171146" y="2033902"/>
                </a:lnTo>
                <a:lnTo>
                  <a:pt x="4140556" y="2038273"/>
                </a:lnTo>
                <a:lnTo>
                  <a:pt x="4114337" y="2033902"/>
                </a:lnTo>
                <a:lnTo>
                  <a:pt x="4088117" y="2018607"/>
                </a:lnTo>
                <a:lnTo>
                  <a:pt x="4070637" y="2001126"/>
                </a:lnTo>
                <a:lnTo>
                  <a:pt x="4057527" y="1974907"/>
                </a:lnTo>
                <a:lnTo>
                  <a:pt x="4050972" y="1948687"/>
                </a:lnTo>
                <a:lnTo>
                  <a:pt x="4057527" y="1920282"/>
                </a:lnTo>
                <a:lnTo>
                  <a:pt x="4070637" y="1896248"/>
                </a:lnTo>
                <a:lnTo>
                  <a:pt x="4088117" y="1876583"/>
                </a:lnTo>
                <a:lnTo>
                  <a:pt x="4114337" y="1863472"/>
                </a:lnTo>
                <a:close/>
                <a:moveTo>
                  <a:pt x="7455188" y="1797929"/>
                </a:moveTo>
                <a:lnTo>
                  <a:pt x="7494518" y="1802301"/>
                </a:lnTo>
                <a:lnTo>
                  <a:pt x="7525108" y="1813226"/>
                </a:lnTo>
                <a:lnTo>
                  <a:pt x="7525108" y="2138781"/>
                </a:lnTo>
                <a:lnTo>
                  <a:pt x="7494518" y="2149705"/>
                </a:lnTo>
                <a:lnTo>
                  <a:pt x="7455188" y="2154075"/>
                </a:lnTo>
                <a:lnTo>
                  <a:pt x="7407118" y="2147521"/>
                </a:lnTo>
                <a:lnTo>
                  <a:pt x="7365604" y="2127855"/>
                </a:lnTo>
                <a:lnTo>
                  <a:pt x="7328459" y="2101636"/>
                </a:lnTo>
                <a:lnTo>
                  <a:pt x="7302239" y="2064500"/>
                </a:lnTo>
                <a:lnTo>
                  <a:pt x="7282574" y="2022985"/>
                </a:lnTo>
                <a:lnTo>
                  <a:pt x="7276019" y="1974915"/>
                </a:lnTo>
                <a:lnTo>
                  <a:pt x="7282574" y="1926845"/>
                </a:lnTo>
                <a:lnTo>
                  <a:pt x="7302239" y="1887515"/>
                </a:lnTo>
                <a:lnTo>
                  <a:pt x="7328459" y="1850370"/>
                </a:lnTo>
                <a:lnTo>
                  <a:pt x="7365604" y="1821966"/>
                </a:lnTo>
                <a:lnTo>
                  <a:pt x="7407118" y="1804485"/>
                </a:lnTo>
                <a:close/>
                <a:moveTo>
                  <a:pt x="5788041" y="1690866"/>
                </a:moveTo>
                <a:lnTo>
                  <a:pt x="5829556" y="1697421"/>
                </a:lnTo>
                <a:lnTo>
                  <a:pt x="5866701" y="1714901"/>
                </a:lnTo>
                <a:lnTo>
                  <a:pt x="5892921" y="1743305"/>
                </a:lnTo>
                <a:lnTo>
                  <a:pt x="5912586" y="1778266"/>
                </a:lnTo>
                <a:lnTo>
                  <a:pt x="5919141" y="1819780"/>
                </a:lnTo>
                <a:lnTo>
                  <a:pt x="5912586" y="1861294"/>
                </a:lnTo>
                <a:lnTo>
                  <a:pt x="5892921" y="1898440"/>
                </a:lnTo>
                <a:lnTo>
                  <a:pt x="5866701" y="1924658"/>
                </a:lnTo>
                <a:lnTo>
                  <a:pt x="5829556" y="1944324"/>
                </a:lnTo>
                <a:lnTo>
                  <a:pt x="5788041" y="1950879"/>
                </a:lnTo>
                <a:lnTo>
                  <a:pt x="5746526" y="1944324"/>
                </a:lnTo>
                <a:lnTo>
                  <a:pt x="5711566" y="1924658"/>
                </a:lnTo>
                <a:lnTo>
                  <a:pt x="5683161" y="1898440"/>
                </a:lnTo>
                <a:lnTo>
                  <a:pt x="5665681" y="1861294"/>
                </a:lnTo>
                <a:lnTo>
                  <a:pt x="5659126" y="1819780"/>
                </a:lnTo>
                <a:lnTo>
                  <a:pt x="5665681" y="1778266"/>
                </a:lnTo>
                <a:lnTo>
                  <a:pt x="5683161" y="1743305"/>
                </a:lnTo>
                <a:lnTo>
                  <a:pt x="5711566" y="1714901"/>
                </a:lnTo>
                <a:lnTo>
                  <a:pt x="5746526" y="1697421"/>
                </a:lnTo>
                <a:close/>
                <a:moveTo>
                  <a:pt x="926435" y="1679918"/>
                </a:moveTo>
                <a:lnTo>
                  <a:pt x="930806" y="1679918"/>
                </a:lnTo>
                <a:lnTo>
                  <a:pt x="937361" y="1679918"/>
                </a:lnTo>
                <a:lnTo>
                  <a:pt x="939545" y="1684288"/>
                </a:lnTo>
                <a:lnTo>
                  <a:pt x="943916" y="1688658"/>
                </a:lnTo>
                <a:lnTo>
                  <a:pt x="943916" y="1695213"/>
                </a:lnTo>
                <a:lnTo>
                  <a:pt x="943916" y="1699582"/>
                </a:lnTo>
                <a:lnTo>
                  <a:pt x="939545" y="1703952"/>
                </a:lnTo>
                <a:lnTo>
                  <a:pt x="937361" y="1706137"/>
                </a:lnTo>
                <a:lnTo>
                  <a:pt x="930806" y="1708322"/>
                </a:lnTo>
                <a:lnTo>
                  <a:pt x="926435" y="1706137"/>
                </a:lnTo>
                <a:lnTo>
                  <a:pt x="922066" y="1703952"/>
                </a:lnTo>
                <a:lnTo>
                  <a:pt x="919880" y="1699582"/>
                </a:lnTo>
                <a:lnTo>
                  <a:pt x="917696" y="1695213"/>
                </a:lnTo>
                <a:lnTo>
                  <a:pt x="919880" y="1688658"/>
                </a:lnTo>
                <a:lnTo>
                  <a:pt x="922066" y="1684288"/>
                </a:lnTo>
                <a:close/>
                <a:moveTo>
                  <a:pt x="13110" y="1677731"/>
                </a:moveTo>
                <a:lnTo>
                  <a:pt x="17479" y="1679916"/>
                </a:lnTo>
                <a:lnTo>
                  <a:pt x="21851" y="1686471"/>
                </a:lnTo>
                <a:lnTo>
                  <a:pt x="24035" y="1690841"/>
                </a:lnTo>
                <a:lnTo>
                  <a:pt x="21851" y="1697395"/>
                </a:lnTo>
                <a:lnTo>
                  <a:pt x="17479" y="1699580"/>
                </a:lnTo>
                <a:lnTo>
                  <a:pt x="13110" y="1701765"/>
                </a:lnTo>
                <a:lnTo>
                  <a:pt x="4369" y="1699580"/>
                </a:lnTo>
                <a:lnTo>
                  <a:pt x="0" y="1697395"/>
                </a:lnTo>
                <a:lnTo>
                  <a:pt x="0" y="1690841"/>
                </a:lnTo>
                <a:lnTo>
                  <a:pt x="0" y="1686471"/>
                </a:lnTo>
                <a:lnTo>
                  <a:pt x="4369" y="1679916"/>
                </a:lnTo>
                <a:close/>
                <a:moveTo>
                  <a:pt x="1848501" y="1671182"/>
                </a:moveTo>
                <a:lnTo>
                  <a:pt x="1859426" y="1671182"/>
                </a:lnTo>
                <a:lnTo>
                  <a:pt x="1868166" y="1671182"/>
                </a:lnTo>
                <a:lnTo>
                  <a:pt x="1874721" y="1675552"/>
                </a:lnTo>
                <a:lnTo>
                  <a:pt x="1881276" y="1684292"/>
                </a:lnTo>
                <a:lnTo>
                  <a:pt x="1883461" y="1690847"/>
                </a:lnTo>
                <a:lnTo>
                  <a:pt x="1885646" y="1699587"/>
                </a:lnTo>
                <a:lnTo>
                  <a:pt x="1883461" y="1708327"/>
                </a:lnTo>
                <a:lnTo>
                  <a:pt x="1881276" y="1714882"/>
                </a:lnTo>
                <a:lnTo>
                  <a:pt x="1874721" y="1721436"/>
                </a:lnTo>
                <a:lnTo>
                  <a:pt x="1868166" y="1725806"/>
                </a:lnTo>
                <a:lnTo>
                  <a:pt x="1859426" y="1725806"/>
                </a:lnTo>
                <a:lnTo>
                  <a:pt x="1848501" y="1725806"/>
                </a:lnTo>
                <a:lnTo>
                  <a:pt x="1841946" y="1721436"/>
                </a:lnTo>
                <a:lnTo>
                  <a:pt x="1835391" y="1714882"/>
                </a:lnTo>
                <a:lnTo>
                  <a:pt x="1831021" y="1708327"/>
                </a:lnTo>
                <a:lnTo>
                  <a:pt x="1831021" y="1699587"/>
                </a:lnTo>
                <a:lnTo>
                  <a:pt x="1831021" y="1690847"/>
                </a:lnTo>
                <a:lnTo>
                  <a:pt x="1835391" y="1684292"/>
                </a:lnTo>
                <a:lnTo>
                  <a:pt x="1841946" y="1675552"/>
                </a:lnTo>
                <a:close/>
                <a:moveTo>
                  <a:pt x="2794602" y="1660262"/>
                </a:moveTo>
                <a:lnTo>
                  <a:pt x="2820822" y="1666817"/>
                </a:lnTo>
                <a:lnTo>
                  <a:pt x="2836117" y="1684297"/>
                </a:lnTo>
                <a:lnTo>
                  <a:pt x="2842672" y="1708332"/>
                </a:lnTo>
                <a:lnTo>
                  <a:pt x="2836117" y="1732368"/>
                </a:lnTo>
                <a:lnTo>
                  <a:pt x="2820822" y="1749847"/>
                </a:lnTo>
                <a:lnTo>
                  <a:pt x="2794602" y="1756402"/>
                </a:lnTo>
                <a:lnTo>
                  <a:pt x="2770567" y="1749847"/>
                </a:lnTo>
                <a:lnTo>
                  <a:pt x="2753087" y="1732368"/>
                </a:lnTo>
                <a:lnTo>
                  <a:pt x="2746532" y="1708332"/>
                </a:lnTo>
                <a:lnTo>
                  <a:pt x="2753087" y="1684297"/>
                </a:lnTo>
                <a:lnTo>
                  <a:pt x="2770567" y="1666817"/>
                </a:lnTo>
                <a:close/>
                <a:moveTo>
                  <a:pt x="4737060" y="1655903"/>
                </a:moveTo>
                <a:lnTo>
                  <a:pt x="4767649" y="1660272"/>
                </a:lnTo>
                <a:lnTo>
                  <a:pt x="4793869" y="1673382"/>
                </a:lnTo>
                <a:lnTo>
                  <a:pt x="4815719" y="1695231"/>
                </a:lnTo>
                <a:lnTo>
                  <a:pt x="4828829" y="1721451"/>
                </a:lnTo>
                <a:lnTo>
                  <a:pt x="4833199" y="1752041"/>
                </a:lnTo>
                <a:lnTo>
                  <a:pt x="4828829" y="1782632"/>
                </a:lnTo>
                <a:lnTo>
                  <a:pt x="4815719" y="1808851"/>
                </a:lnTo>
                <a:lnTo>
                  <a:pt x="4793869" y="1828517"/>
                </a:lnTo>
                <a:lnTo>
                  <a:pt x="4767649" y="1843811"/>
                </a:lnTo>
                <a:lnTo>
                  <a:pt x="4737060" y="1848181"/>
                </a:lnTo>
                <a:lnTo>
                  <a:pt x="4708655" y="1843811"/>
                </a:lnTo>
                <a:lnTo>
                  <a:pt x="4680250" y="1828517"/>
                </a:lnTo>
                <a:lnTo>
                  <a:pt x="4660585" y="1808851"/>
                </a:lnTo>
                <a:lnTo>
                  <a:pt x="4645290" y="1782632"/>
                </a:lnTo>
                <a:lnTo>
                  <a:pt x="4640920" y="1752041"/>
                </a:lnTo>
                <a:lnTo>
                  <a:pt x="4645290" y="1721451"/>
                </a:lnTo>
                <a:lnTo>
                  <a:pt x="4660585" y="1695231"/>
                </a:lnTo>
                <a:lnTo>
                  <a:pt x="4680250" y="1673382"/>
                </a:lnTo>
                <a:lnTo>
                  <a:pt x="4708655" y="1660272"/>
                </a:lnTo>
                <a:close/>
                <a:moveTo>
                  <a:pt x="3749444" y="1651527"/>
                </a:moveTo>
                <a:lnTo>
                  <a:pt x="3777849" y="1655898"/>
                </a:lnTo>
                <a:lnTo>
                  <a:pt x="3799699" y="1671192"/>
                </a:lnTo>
                <a:lnTo>
                  <a:pt x="3817179" y="1695227"/>
                </a:lnTo>
                <a:lnTo>
                  <a:pt x="3821549" y="1721447"/>
                </a:lnTo>
                <a:lnTo>
                  <a:pt x="3817179" y="1749850"/>
                </a:lnTo>
                <a:lnTo>
                  <a:pt x="3799699" y="1771700"/>
                </a:lnTo>
                <a:lnTo>
                  <a:pt x="3777849" y="1789181"/>
                </a:lnTo>
                <a:lnTo>
                  <a:pt x="3749444" y="1793551"/>
                </a:lnTo>
                <a:lnTo>
                  <a:pt x="3723224" y="1789181"/>
                </a:lnTo>
                <a:lnTo>
                  <a:pt x="3699189" y="1771700"/>
                </a:lnTo>
                <a:lnTo>
                  <a:pt x="3683894" y="1749850"/>
                </a:lnTo>
                <a:lnTo>
                  <a:pt x="3679524" y="1721447"/>
                </a:lnTo>
                <a:lnTo>
                  <a:pt x="3683894" y="1695227"/>
                </a:lnTo>
                <a:lnTo>
                  <a:pt x="3699189" y="1671192"/>
                </a:lnTo>
                <a:lnTo>
                  <a:pt x="3723224" y="1655898"/>
                </a:lnTo>
                <a:close/>
                <a:moveTo>
                  <a:pt x="6559342" y="1620947"/>
                </a:moveTo>
                <a:lnTo>
                  <a:pt x="6596486" y="1627502"/>
                </a:lnTo>
                <a:lnTo>
                  <a:pt x="6631446" y="1642797"/>
                </a:lnTo>
                <a:lnTo>
                  <a:pt x="6662036" y="1664646"/>
                </a:lnTo>
                <a:lnTo>
                  <a:pt x="6683886" y="1695236"/>
                </a:lnTo>
                <a:lnTo>
                  <a:pt x="6696996" y="1728011"/>
                </a:lnTo>
                <a:lnTo>
                  <a:pt x="6703551" y="1767341"/>
                </a:lnTo>
                <a:lnTo>
                  <a:pt x="6696996" y="1806672"/>
                </a:lnTo>
                <a:lnTo>
                  <a:pt x="6683886" y="1841631"/>
                </a:lnTo>
                <a:lnTo>
                  <a:pt x="6662036" y="1870035"/>
                </a:lnTo>
                <a:lnTo>
                  <a:pt x="6631446" y="1894071"/>
                </a:lnTo>
                <a:lnTo>
                  <a:pt x="6596486" y="1907180"/>
                </a:lnTo>
                <a:lnTo>
                  <a:pt x="6559342" y="1913735"/>
                </a:lnTo>
                <a:lnTo>
                  <a:pt x="6520012" y="1907180"/>
                </a:lnTo>
                <a:lnTo>
                  <a:pt x="6485052" y="1894071"/>
                </a:lnTo>
                <a:lnTo>
                  <a:pt x="6456647" y="1870035"/>
                </a:lnTo>
                <a:lnTo>
                  <a:pt x="6432612" y="1841631"/>
                </a:lnTo>
                <a:lnTo>
                  <a:pt x="6417317" y="1806672"/>
                </a:lnTo>
                <a:lnTo>
                  <a:pt x="6412947" y="1767341"/>
                </a:lnTo>
                <a:lnTo>
                  <a:pt x="6417317" y="1728011"/>
                </a:lnTo>
                <a:lnTo>
                  <a:pt x="6432612" y="1695236"/>
                </a:lnTo>
                <a:lnTo>
                  <a:pt x="6456647" y="1664646"/>
                </a:lnTo>
                <a:lnTo>
                  <a:pt x="6485052" y="1642797"/>
                </a:lnTo>
                <a:lnTo>
                  <a:pt x="6520012" y="1627502"/>
                </a:lnTo>
                <a:close/>
                <a:moveTo>
                  <a:pt x="5392557" y="1467994"/>
                </a:moveTo>
                <a:lnTo>
                  <a:pt x="5431886" y="1474549"/>
                </a:lnTo>
                <a:lnTo>
                  <a:pt x="5466846" y="1494214"/>
                </a:lnTo>
                <a:lnTo>
                  <a:pt x="5493066" y="1518249"/>
                </a:lnTo>
                <a:lnTo>
                  <a:pt x="5510546" y="1553210"/>
                </a:lnTo>
                <a:lnTo>
                  <a:pt x="5517101" y="1592539"/>
                </a:lnTo>
                <a:lnTo>
                  <a:pt x="5510546" y="1629684"/>
                </a:lnTo>
                <a:lnTo>
                  <a:pt x="5493066" y="1664643"/>
                </a:lnTo>
                <a:lnTo>
                  <a:pt x="5466846" y="1690862"/>
                </a:lnTo>
                <a:lnTo>
                  <a:pt x="5431886" y="1708342"/>
                </a:lnTo>
                <a:lnTo>
                  <a:pt x="5392557" y="1714896"/>
                </a:lnTo>
                <a:lnTo>
                  <a:pt x="5357597" y="1708342"/>
                </a:lnTo>
                <a:lnTo>
                  <a:pt x="5322637" y="1690862"/>
                </a:lnTo>
                <a:lnTo>
                  <a:pt x="5294232" y="1664643"/>
                </a:lnTo>
                <a:lnTo>
                  <a:pt x="5278937" y="1629684"/>
                </a:lnTo>
                <a:lnTo>
                  <a:pt x="5272382" y="1592539"/>
                </a:lnTo>
                <a:lnTo>
                  <a:pt x="5278937" y="1553210"/>
                </a:lnTo>
                <a:lnTo>
                  <a:pt x="5294232" y="1518249"/>
                </a:lnTo>
                <a:lnTo>
                  <a:pt x="5322637" y="1494214"/>
                </a:lnTo>
                <a:lnTo>
                  <a:pt x="5357597" y="1474549"/>
                </a:lnTo>
                <a:close/>
                <a:moveTo>
                  <a:pt x="528768" y="1452677"/>
                </a:moveTo>
                <a:lnTo>
                  <a:pt x="533137" y="1454862"/>
                </a:lnTo>
                <a:lnTo>
                  <a:pt x="537507" y="1459232"/>
                </a:lnTo>
                <a:lnTo>
                  <a:pt x="537507" y="1463602"/>
                </a:lnTo>
                <a:lnTo>
                  <a:pt x="537507" y="1470157"/>
                </a:lnTo>
                <a:lnTo>
                  <a:pt x="533137" y="1472342"/>
                </a:lnTo>
                <a:lnTo>
                  <a:pt x="528768" y="1474527"/>
                </a:lnTo>
                <a:lnTo>
                  <a:pt x="522211" y="1472342"/>
                </a:lnTo>
                <a:lnTo>
                  <a:pt x="517841" y="1470157"/>
                </a:lnTo>
                <a:lnTo>
                  <a:pt x="517841" y="1463602"/>
                </a:lnTo>
                <a:lnTo>
                  <a:pt x="517841" y="1459232"/>
                </a:lnTo>
                <a:lnTo>
                  <a:pt x="522211" y="1454862"/>
                </a:lnTo>
                <a:close/>
                <a:moveTo>
                  <a:pt x="1459575" y="1450497"/>
                </a:moveTo>
                <a:lnTo>
                  <a:pt x="1466130" y="1452682"/>
                </a:lnTo>
                <a:lnTo>
                  <a:pt x="1472685" y="1457052"/>
                </a:lnTo>
                <a:lnTo>
                  <a:pt x="1477054" y="1463606"/>
                </a:lnTo>
                <a:lnTo>
                  <a:pt x="1479240" y="1470161"/>
                </a:lnTo>
                <a:lnTo>
                  <a:pt x="1477054" y="1476716"/>
                </a:lnTo>
                <a:lnTo>
                  <a:pt x="1472685" y="1485456"/>
                </a:lnTo>
                <a:lnTo>
                  <a:pt x="1466130" y="1489826"/>
                </a:lnTo>
                <a:lnTo>
                  <a:pt x="1459575" y="1492011"/>
                </a:lnTo>
                <a:lnTo>
                  <a:pt x="1450834" y="1489826"/>
                </a:lnTo>
                <a:lnTo>
                  <a:pt x="1444279" y="1485456"/>
                </a:lnTo>
                <a:lnTo>
                  <a:pt x="1439908" y="1476716"/>
                </a:lnTo>
                <a:lnTo>
                  <a:pt x="1437724" y="1470161"/>
                </a:lnTo>
                <a:lnTo>
                  <a:pt x="1439908" y="1463606"/>
                </a:lnTo>
                <a:lnTo>
                  <a:pt x="1444279" y="1457052"/>
                </a:lnTo>
                <a:lnTo>
                  <a:pt x="1450834" y="1452682"/>
                </a:lnTo>
                <a:close/>
                <a:moveTo>
                  <a:pt x="4348131" y="1443955"/>
                </a:moveTo>
                <a:lnTo>
                  <a:pt x="4380905" y="1450509"/>
                </a:lnTo>
                <a:lnTo>
                  <a:pt x="4409310" y="1467990"/>
                </a:lnTo>
                <a:lnTo>
                  <a:pt x="4426790" y="1496394"/>
                </a:lnTo>
                <a:lnTo>
                  <a:pt x="4433345" y="1526984"/>
                </a:lnTo>
                <a:lnTo>
                  <a:pt x="4426790" y="1559760"/>
                </a:lnTo>
                <a:lnTo>
                  <a:pt x="4409310" y="1588165"/>
                </a:lnTo>
                <a:lnTo>
                  <a:pt x="4380905" y="1605644"/>
                </a:lnTo>
                <a:lnTo>
                  <a:pt x="4348131" y="1610014"/>
                </a:lnTo>
                <a:lnTo>
                  <a:pt x="4317541" y="1605644"/>
                </a:lnTo>
                <a:lnTo>
                  <a:pt x="4289136" y="1588165"/>
                </a:lnTo>
                <a:lnTo>
                  <a:pt x="4271656" y="1559760"/>
                </a:lnTo>
                <a:lnTo>
                  <a:pt x="4267286" y="1526984"/>
                </a:lnTo>
                <a:lnTo>
                  <a:pt x="4271656" y="1496394"/>
                </a:lnTo>
                <a:lnTo>
                  <a:pt x="4289136" y="1467990"/>
                </a:lnTo>
                <a:lnTo>
                  <a:pt x="4317541" y="1450509"/>
                </a:lnTo>
                <a:close/>
                <a:moveTo>
                  <a:pt x="2399119" y="1443945"/>
                </a:moveTo>
                <a:lnTo>
                  <a:pt x="2418784" y="1448315"/>
                </a:lnTo>
                <a:lnTo>
                  <a:pt x="2431894" y="1461425"/>
                </a:lnTo>
                <a:lnTo>
                  <a:pt x="2438449" y="1478905"/>
                </a:lnTo>
                <a:lnTo>
                  <a:pt x="2431894" y="1500755"/>
                </a:lnTo>
                <a:lnTo>
                  <a:pt x="2418784" y="1513865"/>
                </a:lnTo>
                <a:lnTo>
                  <a:pt x="2399119" y="1518235"/>
                </a:lnTo>
                <a:lnTo>
                  <a:pt x="2381639" y="1513865"/>
                </a:lnTo>
                <a:lnTo>
                  <a:pt x="2368529" y="1500755"/>
                </a:lnTo>
                <a:lnTo>
                  <a:pt x="2364159" y="1478905"/>
                </a:lnTo>
                <a:lnTo>
                  <a:pt x="2368529" y="1461425"/>
                </a:lnTo>
                <a:lnTo>
                  <a:pt x="2381639" y="1448315"/>
                </a:lnTo>
                <a:close/>
                <a:moveTo>
                  <a:pt x="3360515" y="1439579"/>
                </a:moveTo>
                <a:lnTo>
                  <a:pt x="3382365" y="1443950"/>
                </a:lnTo>
                <a:lnTo>
                  <a:pt x="3399845" y="1454875"/>
                </a:lnTo>
                <a:lnTo>
                  <a:pt x="3415140" y="1474540"/>
                </a:lnTo>
                <a:lnTo>
                  <a:pt x="3419510" y="1498575"/>
                </a:lnTo>
                <a:lnTo>
                  <a:pt x="3415140" y="1520425"/>
                </a:lnTo>
                <a:lnTo>
                  <a:pt x="3399845" y="1540090"/>
                </a:lnTo>
                <a:lnTo>
                  <a:pt x="3382365" y="1553200"/>
                </a:lnTo>
                <a:lnTo>
                  <a:pt x="3360515" y="1557570"/>
                </a:lnTo>
                <a:lnTo>
                  <a:pt x="3336480" y="1553200"/>
                </a:lnTo>
                <a:lnTo>
                  <a:pt x="3319000" y="1540090"/>
                </a:lnTo>
                <a:lnTo>
                  <a:pt x="3303705" y="1520425"/>
                </a:lnTo>
                <a:lnTo>
                  <a:pt x="3299335" y="1498575"/>
                </a:lnTo>
                <a:lnTo>
                  <a:pt x="3303705" y="1474540"/>
                </a:lnTo>
                <a:lnTo>
                  <a:pt x="3319000" y="1454875"/>
                </a:lnTo>
                <a:lnTo>
                  <a:pt x="3336480" y="1443950"/>
                </a:lnTo>
                <a:close/>
                <a:moveTo>
                  <a:pt x="6989786" y="1435222"/>
                </a:moveTo>
                <a:lnTo>
                  <a:pt x="7031300" y="1439592"/>
                </a:lnTo>
                <a:lnTo>
                  <a:pt x="7068445" y="1454887"/>
                </a:lnTo>
                <a:lnTo>
                  <a:pt x="7099035" y="1478922"/>
                </a:lnTo>
                <a:lnTo>
                  <a:pt x="7123070" y="1509512"/>
                </a:lnTo>
                <a:lnTo>
                  <a:pt x="7138365" y="1548842"/>
                </a:lnTo>
                <a:lnTo>
                  <a:pt x="7144920" y="1590357"/>
                </a:lnTo>
                <a:lnTo>
                  <a:pt x="7138365" y="1629686"/>
                </a:lnTo>
                <a:lnTo>
                  <a:pt x="7123070" y="1666831"/>
                </a:lnTo>
                <a:lnTo>
                  <a:pt x="7099035" y="1699605"/>
                </a:lnTo>
                <a:lnTo>
                  <a:pt x="7068445" y="1721454"/>
                </a:lnTo>
                <a:lnTo>
                  <a:pt x="7031300" y="1738935"/>
                </a:lnTo>
                <a:lnTo>
                  <a:pt x="6989786" y="1743304"/>
                </a:lnTo>
                <a:lnTo>
                  <a:pt x="6948271" y="1738935"/>
                </a:lnTo>
                <a:lnTo>
                  <a:pt x="6913311" y="1721454"/>
                </a:lnTo>
                <a:lnTo>
                  <a:pt x="6880536" y="1699605"/>
                </a:lnTo>
                <a:lnTo>
                  <a:pt x="6856501" y="1666831"/>
                </a:lnTo>
                <a:lnTo>
                  <a:pt x="6841206" y="1629686"/>
                </a:lnTo>
                <a:lnTo>
                  <a:pt x="6834651" y="1590357"/>
                </a:lnTo>
                <a:lnTo>
                  <a:pt x="6841206" y="1548842"/>
                </a:lnTo>
                <a:lnTo>
                  <a:pt x="6856501" y="1509512"/>
                </a:lnTo>
                <a:lnTo>
                  <a:pt x="6880536" y="1478922"/>
                </a:lnTo>
                <a:lnTo>
                  <a:pt x="6913311" y="1454887"/>
                </a:lnTo>
                <a:lnTo>
                  <a:pt x="6948271" y="1439592"/>
                </a:lnTo>
                <a:close/>
                <a:moveTo>
                  <a:pt x="6137639" y="1371857"/>
                </a:moveTo>
                <a:lnTo>
                  <a:pt x="6179154" y="1378412"/>
                </a:lnTo>
                <a:lnTo>
                  <a:pt x="6216299" y="1398077"/>
                </a:lnTo>
                <a:lnTo>
                  <a:pt x="6244704" y="1426481"/>
                </a:lnTo>
                <a:lnTo>
                  <a:pt x="6266554" y="1463626"/>
                </a:lnTo>
                <a:lnTo>
                  <a:pt x="6273109" y="1507327"/>
                </a:lnTo>
                <a:lnTo>
                  <a:pt x="6266554" y="1551027"/>
                </a:lnTo>
                <a:lnTo>
                  <a:pt x="6244704" y="1588172"/>
                </a:lnTo>
                <a:lnTo>
                  <a:pt x="6216299" y="1616577"/>
                </a:lnTo>
                <a:lnTo>
                  <a:pt x="6179154" y="1636241"/>
                </a:lnTo>
                <a:lnTo>
                  <a:pt x="6137639" y="1642796"/>
                </a:lnTo>
                <a:lnTo>
                  <a:pt x="6093939" y="1636241"/>
                </a:lnTo>
                <a:lnTo>
                  <a:pt x="6058979" y="1616577"/>
                </a:lnTo>
                <a:lnTo>
                  <a:pt x="6028389" y="1588172"/>
                </a:lnTo>
                <a:lnTo>
                  <a:pt x="6010909" y="1551027"/>
                </a:lnTo>
                <a:lnTo>
                  <a:pt x="6004354" y="1507327"/>
                </a:lnTo>
                <a:lnTo>
                  <a:pt x="6010909" y="1463626"/>
                </a:lnTo>
                <a:lnTo>
                  <a:pt x="6028389" y="1426481"/>
                </a:lnTo>
                <a:lnTo>
                  <a:pt x="6058979" y="1398077"/>
                </a:lnTo>
                <a:lnTo>
                  <a:pt x="6093939" y="1378412"/>
                </a:lnTo>
                <a:close/>
                <a:moveTo>
                  <a:pt x="7455188" y="1367488"/>
                </a:moveTo>
                <a:lnTo>
                  <a:pt x="7494518" y="1371859"/>
                </a:lnTo>
                <a:lnTo>
                  <a:pt x="7525108" y="1384969"/>
                </a:lnTo>
                <a:lnTo>
                  <a:pt x="7525108" y="1669016"/>
                </a:lnTo>
                <a:lnTo>
                  <a:pt x="7494518" y="1684311"/>
                </a:lnTo>
                <a:lnTo>
                  <a:pt x="7455188" y="1688682"/>
                </a:lnTo>
                <a:lnTo>
                  <a:pt x="7411488" y="1679941"/>
                </a:lnTo>
                <a:lnTo>
                  <a:pt x="7374344" y="1664646"/>
                </a:lnTo>
                <a:lnTo>
                  <a:pt x="7339384" y="1640612"/>
                </a:lnTo>
                <a:lnTo>
                  <a:pt x="7317534" y="1607838"/>
                </a:lnTo>
                <a:lnTo>
                  <a:pt x="7297869" y="1568508"/>
                </a:lnTo>
                <a:lnTo>
                  <a:pt x="7293499" y="1526993"/>
                </a:lnTo>
                <a:lnTo>
                  <a:pt x="7297869" y="1485478"/>
                </a:lnTo>
                <a:lnTo>
                  <a:pt x="7317534" y="1448334"/>
                </a:lnTo>
                <a:lnTo>
                  <a:pt x="7339384" y="1413374"/>
                </a:lnTo>
                <a:lnTo>
                  <a:pt x="7374344" y="1389339"/>
                </a:lnTo>
                <a:lnTo>
                  <a:pt x="7411488" y="1371859"/>
                </a:lnTo>
                <a:close/>
                <a:moveTo>
                  <a:pt x="5001443" y="1253863"/>
                </a:moveTo>
                <a:lnTo>
                  <a:pt x="5036403" y="1260419"/>
                </a:lnTo>
                <a:lnTo>
                  <a:pt x="5066993" y="1275714"/>
                </a:lnTo>
                <a:lnTo>
                  <a:pt x="5088843" y="1299749"/>
                </a:lnTo>
                <a:lnTo>
                  <a:pt x="5106323" y="1328153"/>
                </a:lnTo>
                <a:lnTo>
                  <a:pt x="5112878" y="1363112"/>
                </a:lnTo>
                <a:lnTo>
                  <a:pt x="5106323" y="1400257"/>
                </a:lnTo>
                <a:lnTo>
                  <a:pt x="5088843" y="1428662"/>
                </a:lnTo>
                <a:lnTo>
                  <a:pt x="5066993" y="1452697"/>
                </a:lnTo>
                <a:lnTo>
                  <a:pt x="5036403" y="1467992"/>
                </a:lnTo>
                <a:lnTo>
                  <a:pt x="5001443" y="1472363"/>
                </a:lnTo>
                <a:lnTo>
                  <a:pt x="4966483" y="1467992"/>
                </a:lnTo>
                <a:lnTo>
                  <a:pt x="4935893" y="1452697"/>
                </a:lnTo>
                <a:lnTo>
                  <a:pt x="4914043" y="1428662"/>
                </a:lnTo>
                <a:lnTo>
                  <a:pt x="4896563" y="1400257"/>
                </a:lnTo>
                <a:lnTo>
                  <a:pt x="4892193" y="1363112"/>
                </a:lnTo>
                <a:lnTo>
                  <a:pt x="4896563" y="1328153"/>
                </a:lnTo>
                <a:lnTo>
                  <a:pt x="4914043" y="1299749"/>
                </a:lnTo>
                <a:lnTo>
                  <a:pt x="4935893" y="1275714"/>
                </a:lnTo>
                <a:lnTo>
                  <a:pt x="4966483" y="1260419"/>
                </a:lnTo>
                <a:close/>
                <a:moveTo>
                  <a:pt x="3961388" y="1238563"/>
                </a:moveTo>
                <a:lnTo>
                  <a:pt x="3985423" y="1242933"/>
                </a:lnTo>
                <a:lnTo>
                  <a:pt x="4009458" y="1256044"/>
                </a:lnTo>
                <a:lnTo>
                  <a:pt x="4022568" y="1277892"/>
                </a:lnTo>
                <a:lnTo>
                  <a:pt x="4026938" y="1304113"/>
                </a:lnTo>
                <a:lnTo>
                  <a:pt x="4022568" y="1328147"/>
                </a:lnTo>
                <a:lnTo>
                  <a:pt x="4009458" y="1349997"/>
                </a:lnTo>
                <a:lnTo>
                  <a:pt x="3985423" y="1363106"/>
                </a:lnTo>
                <a:lnTo>
                  <a:pt x="3961388" y="1369662"/>
                </a:lnTo>
                <a:lnTo>
                  <a:pt x="3935168" y="1363106"/>
                </a:lnTo>
                <a:lnTo>
                  <a:pt x="3915503" y="1349997"/>
                </a:lnTo>
                <a:lnTo>
                  <a:pt x="3900208" y="1328147"/>
                </a:lnTo>
                <a:lnTo>
                  <a:pt x="3893653" y="1304113"/>
                </a:lnTo>
                <a:lnTo>
                  <a:pt x="3900208" y="1277892"/>
                </a:lnTo>
                <a:lnTo>
                  <a:pt x="3915503" y="1256044"/>
                </a:lnTo>
                <a:lnTo>
                  <a:pt x="3935168" y="1242933"/>
                </a:lnTo>
                <a:close/>
                <a:moveTo>
                  <a:pt x="1061905" y="1229810"/>
                </a:moveTo>
                <a:lnTo>
                  <a:pt x="1066274" y="1234180"/>
                </a:lnTo>
                <a:lnTo>
                  <a:pt x="1070644" y="1238550"/>
                </a:lnTo>
                <a:lnTo>
                  <a:pt x="1072829" y="1242920"/>
                </a:lnTo>
                <a:lnTo>
                  <a:pt x="1070644" y="1249475"/>
                </a:lnTo>
                <a:lnTo>
                  <a:pt x="1066274" y="1253845"/>
                </a:lnTo>
                <a:lnTo>
                  <a:pt x="1061905" y="1256030"/>
                </a:lnTo>
                <a:lnTo>
                  <a:pt x="1053165" y="1253845"/>
                </a:lnTo>
                <a:lnTo>
                  <a:pt x="1048795" y="1249475"/>
                </a:lnTo>
                <a:lnTo>
                  <a:pt x="1046610" y="1242920"/>
                </a:lnTo>
                <a:lnTo>
                  <a:pt x="1048795" y="1238550"/>
                </a:lnTo>
                <a:lnTo>
                  <a:pt x="1053165" y="1234180"/>
                </a:lnTo>
                <a:close/>
                <a:moveTo>
                  <a:pt x="2969401" y="1227633"/>
                </a:moveTo>
                <a:lnTo>
                  <a:pt x="2991251" y="1236373"/>
                </a:lnTo>
                <a:lnTo>
                  <a:pt x="3008731" y="1251669"/>
                </a:lnTo>
                <a:lnTo>
                  <a:pt x="3013101" y="1271333"/>
                </a:lnTo>
                <a:lnTo>
                  <a:pt x="3008731" y="1295368"/>
                </a:lnTo>
                <a:lnTo>
                  <a:pt x="2991251" y="1310663"/>
                </a:lnTo>
                <a:lnTo>
                  <a:pt x="2969401" y="1315034"/>
                </a:lnTo>
                <a:lnTo>
                  <a:pt x="2947551" y="1310663"/>
                </a:lnTo>
                <a:lnTo>
                  <a:pt x="2932256" y="1295368"/>
                </a:lnTo>
                <a:lnTo>
                  <a:pt x="2925701" y="1271333"/>
                </a:lnTo>
                <a:lnTo>
                  <a:pt x="2932256" y="1251669"/>
                </a:lnTo>
                <a:lnTo>
                  <a:pt x="2947551" y="1236373"/>
                </a:lnTo>
                <a:close/>
                <a:moveTo>
                  <a:pt x="2005820" y="1227629"/>
                </a:moveTo>
                <a:lnTo>
                  <a:pt x="2014560" y="1229814"/>
                </a:lnTo>
                <a:lnTo>
                  <a:pt x="2021115" y="1234184"/>
                </a:lnTo>
                <a:lnTo>
                  <a:pt x="2027670" y="1240739"/>
                </a:lnTo>
                <a:lnTo>
                  <a:pt x="2029855" y="1247294"/>
                </a:lnTo>
                <a:lnTo>
                  <a:pt x="2032040" y="1253849"/>
                </a:lnTo>
                <a:lnTo>
                  <a:pt x="2029855" y="1262588"/>
                </a:lnTo>
                <a:lnTo>
                  <a:pt x="2027670" y="1269143"/>
                </a:lnTo>
                <a:lnTo>
                  <a:pt x="2021115" y="1273513"/>
                </a:lnTo>
                <a:lnTo>
                  <a:pt x="2014560" y="1277883"/>
                </a:lnTo>
                <a:lnTo>
                  <a:pt x="2005820" y="1277883"/>
                </a:lnTo>
                <a:lnTo>
                  <a:pt x="1997080" y="1277883"/>
                </a:lnTo>
                <a:lnTo>
                  <a:pt x="1990525" y="1273513"/>
                </a:lnTo>
                <a:lnTo>
                  <a:pt x="1986155" y="1269143"/>
                </a:lnTo>
                <a:lnTo>
                  <a:pt x="1981785" y="1262588"/>
                </a:lnTo>
                <a:lnTo>
                  <a:pt x="1981785" y="1253849"/>
                </a:lnTo>
                <a:lnTo>
                  <a:pt x="1981785" y="1247294"/>
                </a:lnTo>
                <a:lnTo>
                  <a:pt x="1986155" y="1240739"/>
                </a:lnTo>
                <a:lnTo>
                  <a:pt x="1990525" y="1234184"/>
                </a:lnTo>
                <a:lnTo>
                  <a:pt x="1997080" y="1229814"/>
                </a:lnTo>
                <a:close/>
                <a:moveTo>
                  <a:pt x="126728" y="1223253"/>
                </a:moveTo>
                <a:lnTo>
                  <a:pt x="131099" y="1225438"/>
                </a:lnTo>
                <a:lnTo>
                  <a:pt x="135468" y="1227623"/>
                </a:lnTo>
                <a:lnTo>
                  <a:pt x="137654" y="1236363"/>
                </a:lnTo>
                <a:lnTo>
                  <a:pt x="135468" y="1240732"/>
                </a:lnTo>
                <a:lnTo>
                  <a:pt x="131099" y="1245102"/>
                </a:lnTo>
                <a:lnTo>
                  <a:pt x="126728" y="1247287"/>
                </a:lnTo>
                <a:lnTo>
                  <a:pt x="120173" y="1245102"/>
                </a:lnTo>
                <a:lnTo>
                  <a:pt x="115804" y="1240732"/>
                </a:lnTo>
                <a:lnTo>
                  <a:pt x="115804" y="1236363"/>
                </a:lnTo>
                <a:lnTo>
                  <a:pt x="115804" y="1227623"/>
                </a:lnTo>
                <a:lnTo>
                  <a:pt x="120173" y="1225438"/>
                </a:lnTo>
                <a:close/>
                <a:moveTo>
                  <a:pt x="5726860" y="1148986"/>
                </a:moveTo>
                <a:lnTo>
                  <a:pt x="5761820" y="1153356"/>
                </a:lnTo>
                <a:lnTo>
                  <a:pt x="5792410" y="1168651"/>
                </a:lnTo>
                <a:lnTo>
                  <a:pt x="5816445" y="1194870"/>
                </a:lnTo>
                <a:lnTo>
                  <a:pt x="5831740" y="1223276"/>
                </a:lnTo>
                <a:lnTo>
                  <a:pt x="5838295" y="1260422"/>
                </a:lnTo>
                <a:lnTo>
                  <a:pt x="5831740" y="1295381"/>
                </a:lnTo>
                <a:lnTo>
                  <a:pt x="5816445" y="1325971"/>
                </a:lnTo>
                <a:lnTo>
                  <a:pt x="5792410" y="1352191"/>
                </a:lnTo>
                <a:lnTo>
                  <a:pt x="5761820" y="1367485"/>
                </a:lnTo>
                <a:lnTo>
                  <a:pt x="5726860" y="1371856"/>
                </a:lnTo>
                <a:lnTo>
                  <a:pt x="5689715" y="1367485"/>
                </a:lnTo>
                <a:lnTo>
                  <a:pt x="5661310" y="1352191"/>
                </a:lnTo>
                <a:lnTo>
                  <a:pt x="5635090" y="1325971"/>
                </a:lnTo>
                <a:lnTo>
                  <a:pt x="5619795" y="1295381"/>
                </a:lnTo>
                <a:lnTo>
                  <a:pt x="5613240" y="1260422"/>
                </a:lnTo>
                <a:lnTo>
                  <a:pt x="5619795" y="1223276"/>
                </a:lnTo>
                <a:lnTo>
                  <a:pt x="5635090" y="1194870"/>
                </a:lnTo>
                <a:lnTo>
                  <a:pt x="5661310" y="1168651"/>
                </a:lnTo>
                <a:lnTo>
                  <a:pt x="5689715" y="1153356"/>
                </a:lnTo>
                <a:close/>
                <a:moveTo>
                  <a:pt x="6541863" y="1142431"/>
                </a:moveTo>
                <a:lnTo>
                  <a:pt x="6583378" y="1148986"/>
                </a:lnTo>
                <a:lnTo>
                  <a:pt x="6620523" y="1166466"/>
                </a:lnTo>
                <a:lnTo>
                  <a:pt x="6648928" y="1194870"/>
                </a:lnTo>
                <a:lnTo>
                  <a:pt x="6668593" y="1229832"/>
                </a:lnTo>
                <a:lnTo>
                  <a:pt x="6675148" y="1273532"/>
                </a:lnTo>
                <a:lnTo>
                  <a:pt x="6668593" y="1315046"/>
                </a:lnTo>
                <a:lnTo>
                  <a:pt x="6648928" y="1352192"/>
                </a:lnTo>
                <a:lnTo>
                  <a:pt x="6620523" y="1378411"/>
                </a:lnTo>
                <a:lnTo>
                  <a:pt x="6583378" y="1398076"/>
                </a:lnTo>
                <a:lnTo>
                  <a:pt x="6541863" y="1404631"/>
                </a:lnTo>
                <a:lnTo>
                  <a:pt x="6502533" y="1398076"/>
                </a:lnTo>
                <a:lnTo>
                  <a:pt x="6465388" y="1378411"/>
                </a:lnTo>
                <a:lnTo>
                  <a:pt x="6434798" y="1352192"/>
                </a:lnTo>
                <a:lnTo>
                  <a:pt x="6417318" y="1315046"/>
                </a:lnTo>
                <a:lnTo>
                  <a:pt x="6410763" y="1273532"/>
                </a:lnTo>
                <a:lnTo>
                  <a:pt x="6417318" y="1229832"/>
                </a:lnTo>
                <a:lnTo>
                  <a:pt x="6434798" y="1194870"/>
                </a:lnTo>
                <a:lnTo>
                  <a:pt x="6465388" y="1166466"/>
                </a:lnTo>
                <a:lnTo>
                  <a:pt x="6502533" y="1148986"/>
                </a:lnTo>
                <a:close/>
                <a:moveTo>
                  <a:pt x="4610330" y="1048468"/>
                </a:moveTo>
                <a:lnTo>
                  <a:pt x="4636550" y="1052841"/>
                </a:lnTo>
                <a:lnTo>
                  <a:pt x="4662770" y="1065951"/>
                </a:lnTo>
                <a:lnTo>
                  <a:pt x="4680250" y="1085616"/>
                </a:lnTo>
                <a:lnTo>
                  <a:pt x="4693360" y="1109650"/>
                </a:lnTo>
                <a:lnTo>
                  <a:pt x="4697730" y="1138056"/>
                </a:lnTo>
                <a:lnTo>
                  <a:pt x="4693360" y="1164276"/>
                </a:lnTo>
                <a:lnTo>
                  <a:pt x="4680250" y="1190495"/>
                </a:lnTo>
                <a:lnTo>
                  <a:pt x="4662770" y="1210159"/>
                </a:lnTo>
                <a:lnTo>
                  <a:pt x="4636550" y="1221085"/>
                </a:lnTo>
                <a:lnTo>
                  <a:pt x="4610330" y="1225456"/>
                </a:lnTo>
                <a:lnTo>
                  <a:pt x="4581925" y="1221085"/>
                </a:lnTo>
                <a:lnTo>
                  <a:pt x="4557890" y="1210159"/>
                </a:lnTo>
                <a:lnTo>
                  <a:pt x="4538225" y="1190495"/>
                </a:lnTo>
                <a:lnTo>
                  <a:pt x="4525115" y="1164276"/>
                </a:lnTo>
                <a:lnTo>
                  <a:pt x="4520745" y="1138056"/>
                </a:lnTo>
                <a:lnTo>
                  <a:pt x="4525115" y="1109650"/>
                </a:lnTo>
                <a:lnTo>
                  <a:pt x="4538225" y="1085616"/>
                </a:lnTo>
                <a:lnTo>
                  <a:pt x="4557890" y="1065951"/>
                </a:lnTo>
                <a:lnTo>
                  <a:pt x="4581925" y="1052841"/>
                </a:lnTo>
                <a:close/>
                <a:moveTo>
                  <a:pt x="3572459" y="1024429"/>
                </a:moveTo>
                <a:lnTo>
                  <a:pt x="3592124" y="1028799"/>
                </a:lnTo>
                <a:lnTo>
                  <a:pt x="3611789" y="1041909"/>
                </a:lnTo>
                <a:lnTo>
                  <a:pt x="3622714" y="1059391"/>
                </a:lnTo>
                <a:lnTo>
                  <a:pt x="3627084" y="1079056"/>
                </a:lnTo>
                <a:lnTo>
                  <a:pt x="3622714" y="1100906"/>
                </a:lnTo>
                <a:lnTo>
                  <a:pt x="3611789" y="1116201"/>
                </a:lnTo>
                <a:lnTo>
                  <a:pt x="3592124" y="1127126"/>
                </a:lnTo>
                <a:lnTo>
                  <a:pt x="3572459" y="1133682"/>
                </a:lnTo>
                <a:lnTo>
                  <a:pt x="3550609" y="1127126"/>
                </a:lnTo>
                <a:lnTo>
                  <a:pt x="3535314" y="1116201"/>
                </a:lnTo>
                <a:lnTo>
                  <a:pt x="3524389" y="1100906"/>
                </a:lnTo>
                <a:lnTo>
                  <a:pt x="3520019" y="1079056"/>
                </a:lnTo>
                <a:lnTo>
                  <a:pt x="3524389" y="1059391"/>
                </a:lnTo>
                <a:lnTo>
                  <a:pt x="3535314" y="1041909"/>
                </a:lnTo>
                <a:lnTo>
                  <a:pt x="3550609" y="1028799"/>
                </a:lnTo>
                <a:close/>
                <a:moveTo>
                  <a:pt x="2580473" y="1013500"/>
                </a:moveTo>
                <a:lnTo>
                  <a:pt x="2589213" y="1015685"/>
                </a:lnTo>
                <a:lnTo>
                  <a:pt x="2600138" y="1020055"/>
                </a:lnTo>
                <a:lnTo>
                  <a:pt x="2608878" y="1026610"/>
                </a:lnTo>
                <a:lnTo>
                  <a:pt x="2613248" y="1037535"/>
                </a:lnTo>
                <a:lnTo>
                  <a:pt x="2615433" y="1048460"/>
                </a:lnTo>
                <a:lnTo>
                  <a:pt x="2613248" y="1057202"/>
                </a:lnTo>
                <a:lnTo>
                  <a:pt x="2608878" y="1065942"/>
                </a:lnTo>
                <a:lnTo>
                  <a:pt x="2600138" y="1074682"/>
                </a:lnTo>
                <a:lnTo>
                  <a:pt x="2589213" y="1079052"/>
                </a:lnTo>
                <a:lnTo>
                  <a:pt x="2580473" y="1083422"/>
                </a:lnTo>
                <a:lnTo>
                  <a:pt x="2569548" y="1079052"/>
                </a:lnTo>
                <a:lnTo>
                  <a:pt x="2560808" y="1074682"/>
                </a:lnTo>
                <a:lnTo>
                  <a:pt x="2552068" y="1065942"/>
                </a:lnTo>
                <a:lnTo>
                  <a:pt x="2547698" y="1057202"/>
                </a:lnTo>
                <a:lnTo>
                  <a:pt x="2545513" y="1048460"/>
                </a:lnTo>
                <a:lnTo>
                  <a:pt x="2547698" y="1037535"/>
                </a:lnTo>
                <a:lnTo>
                  <a:pt x="2552068" y="1026610"/>
                </a:lnTo>
                <a:lnTo>
                  <a:pt x="2560808" y="1020055"/>
                </a:lnTo>
                <a:lnTo>
                  <a:pt x="2569548" y="1015685"/>
                </a:lnTo>
                <a:close/>
                <a:moveTo>
                  <a:pt x="1605967" y="1011312"/>
                </a:moveTo>
                <a:lnTo>
                  <a:pt x="1614707" y="1011312"/>
                </a:lnTo>
                <a:lnTo>
                  <a:pt x="1621262" y="1011312"/>
                </a:lnTo>
                <a:lnTo>
                  <a:pt x="1625633" y="1015682"/>
                </a:lnTo>
                <a:lnTo>
                  <a:pt x="1630003" y="1020052"/>
                </a:lnTo>
                <a:lnTo>
                  <a:pt x="1630003" y="1026607"/>
                </a:lnTo>
                <a:lnTo>
                  <a:pt x="1630003" y="1035347"/>
                </a:lnTo>
                <a:lnTo>
                  <a:pt x="1625633" y="1041902"/>
                </a:lnTo>
                <a:lnTo>
                  <a:pt x="1621262" y="1044087"/>
                </a:lnTo>
                <a:lnTo>
                  <a:pt x="1614707" y="1046272"/>
                </a:lnTo>
                <a:lnTo>
                  <a:pt x="1605967" y="1044087"/>
                </a:lnTo>
                <a:lnTo>
                  <a:pt x="1599412" y="1041902"/>
                </a:lnTo>
                <a:lnTo>
                  <a:pt x="1597228" y="1035347"/>
                </a:lnTo>
                <a:lnTo>
                  <a:pt x="1595043" y="1026607"/>
                </a:lnTo>
                <a:lnTo>
                  <a:pt x="1597228" y="1020052"/>
                </a:lnTo>
                <a:lnTo>
                  <a:pt x="1599412" y="1015682"/>
                </a:lnTo>
                <a:close/>
                <a:moveTo>
                  <a:pt x="657682" y="1004754"/>
                </a:moveTo>
                <a:lnTo>
                  <a:pt x="664237" y="1004754"/>
                </a:lnTo>
                <a:lnTo>
                  <a:pt x="670792" y="1004754"/>
                </a:lnTo>
                <a:lnTo>
                  <a:pt x="672978" y="1009124"/>
                </a:lnTo>
                <a:lnTo>
                  <a:pt x="675163" y="1015679"/>
                </a:lnTo>
                <a:lnTo>
                  <a:pt x="672978" y="1020049"/>
                </a:lnTo>
                <a:lnTo>
                  <a:pt x="670792" y="1024419"/>
                </a:lnTo>
                <a:lnTo>
                  <a:pt x="664237" y="1026604"/>
                </a:lnTo>
                <a:lnTo>
                  <a:pt x="657682" y="1024419"/>
                </a:lnTo>
                <a:lnTo>
                  <a:pt x="653312" y="1020049"/>
                </a:lnTo>
                <a:lnTo>
                  <a:pt x="651127" y="1015679"/>
                </a:lnTo>
                <a:lnTo>
                  <a:pt x="653312" y="1009124"/>
                </a:lnTo>
                <a:close/>
                <a:moveTo>
                  <a:pt x="6987600" y="989478"/>
                </a:moveTo>
                <a:lnTo>
                  <a:pt x="7024745" y="993848"/>
                </a:lnTo>
                <a:lnTo>
                  <a:pt x="7059705" y="1009143"/>
                </a:lnTo>
                <a:lnTo>
                  <a:pt x="7085925" y="1028808"/>
                </a:lnTo>
                <a:lnTo>
                  <a:pt x="7109960" y="1057217"/>
                </a:lnTo>
                <a:lnTo>
                  <a:pt x="7123070" y="1092176"/>
                </a:lnTo>
                <a:lnTo>
                  <a:pt x="7127440" y="1127136"/>
                </a:lnTo>
                <a:lnTo>
                  <a:pt x="7123070" y="1164280"/>
                </a:lnTo>
                <a:lnTo>
                  <a:pt x="7109960" y="1199240"/>
                </a:lnTo>
                <a:lnTo>
                  <a:pt x="7085925" y="1225460"/>
                </a:lnTo>
                <a:lnTo>
                  <a:pt x="7059705" y="1249497"/>
                </a:lnTo>
                <a:lnTo>
                  <a:pt x="7024745" y="1262606"/>
                </a:lnTo>
                <a:lnTo>
                  <a:pt x="6987600" y="1266977"/>
                </a:lnTo>
                <a:lnTo>
                  <a:pt x="6952641" y="1262606"/>
                </a:lnTo>
                <a:lnTo>
                  <a:pt x="6917681" y="1249497"/>
                </a:lnTo>
                <a:lnTo>
                  <a:pt x="6889276" y="1225460"/>
                </a:lnTo>
                <a:lnTo>
                  <a:pt x="6869611" y="1199240"/>
                </a:lnTo>
                <a:lnTo>
                  <a:pt x="6854316" y="1164280"/>
                </a:lnTo>
                <a:lnTo>
                  <a:pt x="6847761" y="1127136"/>
                </a:lnTo>
                <a:lnTo>
                  <a:pt x="6854316" y="1092176"/>
                </a:lnTo>
                <a:lnTo>
                  <a:pt x="6869611" y="1057217"/>
                </a:lnTo>
                <a:lnTo>
                  <a:pt x="6889276" y="1028808"/>
                </a:lnTo>
                <a:lnTo>
                  <a:pt x="6917681" y="1009143"/>
                </a:lnTo>
                <a:lnTo>
                  <a:pt x="6952641" y="993848"/>
                </a:lnTo>
                <a:close/>
                <a:moveTo>
                  <a:pt x="7455188" y="937040"/>
                </a:moveTo>
                <a:lnTo>
                  <a:pt x="7492333" y="941410"/>
                </a:lnTo>
                <a:lnTo>
                  <a:pt x="7525108" y="954520"/>
                </a:lnTo>
                <a:lnTo>
                  <a:pt x="7525108" y="1203611"/>
                </a:lnTo>
                <a:lnTo>
                  <a:pt x="7492333" y="1216722"/>
                </a:lnTo>
                <a:lnTo>
                  <a:pt x="7455188" y="1223277"/>
                </a:lnTo>
                <a:lnTo>
                  <a:pt x="7415859" y="1216722"/>
                </a:lnTo>
                <a:lnTo>
                  <a:pt x="7380899" y="1203611"/>
                </a:lnTo>
                <a:lnTo>
                  <a:pt x="7354679" y="1179577"/>
                </a:lnTo>
                <a:lnTo>
                  <a:pt x="7330644" y="1151172"/>
                </a:lnTo>
                <a:lnTo>
                  <a:pt x="7315349" y="1116213"/>
                </a:lnTo>
                <a:lnTo>
                  <a:pt x="7310979" y="1079067"/>
                </a:lnTo>
                <a:lnTo>
                  <a:pt x="7315349" y="1041919"/>
                </a:lnTo>
                <a:lnTo>
                  <a:pt x="7330644" y="1006959"/>
                </a:lnTo>
                <a:lnTo>
                  <a:pt x="7354679" y="976369"/>
                </a:lnTo>
                <a:lnTo>
                  <a:pt x="7380899" y="954520"/>
                </a:lnTo>
                <a:lnTo>
                  <a:pt x="7415859" y="941410"/>
                </a:lnTo>
                <a:close/>
                <a:moveTo>
                  <a:pt x="5320452" y="917372"/>
                </a:moveTo>
                <a:lnTo>
                  <a:pt x="5351042" y="923927"/>
                </a:lnTo>
                <a:lnTo>
                  <a:pt x="5379447" y="939221"/>
                </a:lnTo>
                <a:lnTo>
                  <a:pt x="5401297" y="961071"/>
                </a:lnTo>
                <a:lnTo>
                  <a:pt x="5416592" y="989476"/>
                </a:lnTo>
                <a:lnTo>
                  <a:pt x="5423147" y="1020065"/>
                </a:lnTo>
                <a:lnTo>
                  <a:pt x="5416592" y="1052844"/>
                </a:lnTo>
                <a:lnTo>
                  <a:pt x="5401297" y="1079063"/>
                </a:lnTo>
                <a:lnTo>
                  <a:pt x="5379447" y="1103097"/>
                </a:lnTo>
                <a:lnTo>
                  <a:pt x="5351042" y="1116207"/>
                </a:lnTo>
                <a:lnTo>
                  <a:pt x="5320452" y="1120578"/>
                </a:lnTo>
                <a:lnTo>
                  <a:pt x="5287677" y="1116207"/>
                </a:lnTo>
                <a:lnTo>
                  <a:pt x="5261457" y="1103097"/>
                </a:lnTo>
                <a:lnTo>
                  <a:pt x="5237422" y="1079063"/>
                </a:lnTo>
                <a:lnTo>
                  <a:pt x="5224312" y="1052844"/>
                </a:lnTo>
                <a:lnTo>
                  <a:pt x="5219942" y="1020065"/>
                </a:lnTo>
                <a:lnTo>
                  <a:pt x="5224312" y="989476"/>
                </a:lnTo>
                <a:lnTo>
                  <a:pt x="5237422" y="961071"/>
                </a:lnTo>
                <a:lnTo>
                  <a:pt x="5261457" y="939221"/>
                </a:lnTo>
                <a:lnTo>
                  <a:pt x="5287677" y="923927"/>
                </a:lnTo>
                <a:close/>
                <a:moveTo>
                  <a:pt x="6111418" y="869304"/>
                </a:moveTo>
                <a:lnTo>
                  <a:pt x="6148563" y="873673"/>
                </a:lnTo>
                <a:lnTo>
                  <a:pt x="6181338" y="893338"/>
                </a:lnTo>
                <a:lnTo>
                  <a:pt x="6209743" y="919558"/>
                </a:lnTo>
                <a:lnTo>
                  <a:pt x="6227223" y="952333"/>
                </a:lnTo>
                <a:lnTo>
                  <a:pt x="6231593" y="991663"/>
                </a:lnTo>
                <a:lnTo>
                  <a:pt x="6227223" y="1028807"/>
                </a:lnTo>
                <a:lnTo>
                  <a:pt x="6209743" y="1063771"/>
                </a:lnTo>
                <a:lnTo>
                  <a:pt x="6181338" y="1092176"/>
                </a:lnTo>
                <a:lnTo>
                  <a:pt x="6148563" y="1107471"/>
                </a:lnTo>
                <a:lnTo>
                  <a:pt x="6111418" y="1114026"/>
                </a:lnTo>
                <a:lnTo>
                  <a:pt x="6072089" y="1107471"/>
                </a:lnTo>
                <a:lnTo>
                  <a:pt x="6037129" y="1092176"/>
                </a:lnTo>
                <a:lnTo>
                  <a:pt x="6010909" y="1063771"/>
                </a:lnTo>
                <a:lnTo>
                  <a:pt x="5993429" y="1028807"/>
                </a:lnTo>
                <a:lnTo>
                  <a:pt x="5986874" y="991663"/>
                </a:lnTo>
                <a:lnTo>
                  <a:pt x="5993429" y="952333"/>
                </a:lnTo>
                <a:lnTo>
                  <a:pt x="6010909" y="919558"/>
                </a:lnTo>
                <a:lnTo>
                  <a:pt x="6037129" y="893338"/>
                </a:lnTo>
                <a:lnTo>
                  <a:pt x="6072089" y="873673"/>
                </a:lnTo>
                <a:close/>
                <a:moveTo>
                  <a:pt x="4219216" y="834337"/>
                </a:moveTo>
                <a:lnTo>
                  <a:pt x="4247621" y="840892"/>
                </a:lnTo>
                <a:lnTo>
                  <a:pt x="4273841" y="856187"/>
                </a:lnTo>
                <a:lnTo>
                  <a:pt x="4291321" y="880222"/>
                </a:lnTo>
                <a:lnTo>
                  <a:pt x="4295691" y="910812"/>
                </a:lnTo>
                <a:lnTo>
                  <a:pt x="4291321" y="943586"/>
                </a:lnTo>
                <a:lnTo>
                  <a:pt x="4273841" y="965436"/>
                </a:lnTo>
                <a:lnTo>
                  <a:pt x="4247621" y="985101"/>
                </a:lnTo>
                <a:lnTo>
                  <a:pt x="4219216" y="991656"/>
                </a:lnTo>
                <a:lnTo>
                  <a:pt x="4188626" y="985101"/>
                </a:lnTo>
                <a:lnTo>
                  <a:pt x="4164591" y="965436"/>
                </a:lnTo>
                <a:lnTo>
                  <a:pt x="4144926" y="943586"/>
                </a:lnTo>
                <a:lnTo>
                  <a:pt x="4140556" y="910812"/>
                </a:lnTo>
                <a:lnTo>
                  <a:pt x="4144926" y="880222"/>
                </a:lnTo>
                <a:lnTo>
                  <a:pt x="4164591" y="856187"/>
                </a:lnTo>
                <a:lnTo>
                  <a:pt x="4188626" y="840892"/>
                </a:lnTo>
                <a:close/>
                <a:moveTo>
                  <a:pt x="3183530" y="805928"/>
                </a:moveTo>
                <a:lnTo>
                  <a:pt x="3203195" y="810298"/>
                </a:lnTo>
                <a:lnTo>
                  <a:pt x="3220675" y="819038"/>
                </a:lnTo>
                <a:lnTo>
                  <a:pt x="3229415" y="836518"/>
                </a:lnTo>
                <a:lnTo>
                  <a:pt x="3233785" y="856183"/>
                </a:lnTo>
                <a:lnTo>
                  <a:pt x="3229415" y="873663"/>
                </a:lnTo>
                <a:lnTo>
                  <a:pt x="3220675" y="891142"/>
                </a:lnTo>
                <a:lnTo>
                  <a:pt x="3203195" y="902067"/>
                </a:lnTo>
                <a:lnTo>
                  <a:pt x="3183530" y="904252"/>
                </a:lnTo>
                <a:lnTo>
                  <a:pt x="3166050" y="902067"/>
                </a:lnTo>
                <a:lnTo>
                  <a:pt x="3148570" y="891142"/>
                </a:lnTo>
                <a:lnTo>
                  <a:pt x="3137645" y="873663"/>
                </a:lnTo>
                <a:lnTo>
                  <a:pt x="3135460" y="856183"/>
                </a:lnTo>
                <a:lnTo>
                  <a:pt x="3137645" y="836518"/>
                </a:lnTo>
                <a:lnTo>
                  <a:pt x="3148570" y="819038"/>
                </a:lnTo>
                <a:lnTo>
                  <a:pt x="3166050" y="810298"/>
                </a:lnTo>
                <a:close/>
                <a:moveTo>
                  <a:pt x="2189360" y="799370"/>
                </a:moveTo>
                <a:lnTo>
                  <a:pt x="2195915" y="801555"/>
                </a:lnTo>
                <a:lnTo>
                  <a:pt x="2202470" y="803740"/>
                </a:lnTo>
                <a:lnTo>
                  <a:pt x="2209025" y="808110"/>
                </a:lnTo>
                <a:lnTo>
                  <a:pt x="2213395" y="814665"/>
                </a:lnTo>
                <a:lnTo>
                  <a:pt x="2213395" y="821219"/>
                </a:lnTo>
                <a:lnTo>
                  <a:pt x="2213395" y="827774"/>
                </a:lnTo>
                <a:lnTo>
                  <a:pt x="2209025" y="836514"/>
                </a:lnTo>
                <a:lnTo>
                  <a:pt x="2202470" y="840884"/>
                </a:lnTo>
                <a:lnTo>
                  <a:pt x="2195915" y="845254"/>
                </a:lnTo>
                <a:lnTo>
                  <a:pt x="2189360" y="845254"/>
                </a:lnTo>
                <a:lnTo>
                  <a:pt x="2182805" y="845254"/>
                </a:lnTo>
                <a:lnTo>
                  <a:pt x="2176250" y="840884"/>
                </a:lnTo>
                <a:lnTo>
                  <a:pt x="2171880" y="836514"/>
                </a:lnTo>
                <a:lnTo>
                  <a:pt x="2169695" y="827774"/>
                </a:lnTo>
                <a:lnTo>
                  <a:pt x="2167510" y="821219"/>
                </a:lnTo>
                <a:lnTo>
                  <a:pt x="2169695" y="814665"/>
                </a:lnTo>
                <a:lnTo>
                  <a:pt x="2171880" y="808110"/>
                </a:lnTo>
                <a:lnTo>
                  <a:pt x="2176250" y="803740"/>
                </a:lnTo>
                <a:lnTo>
                  <a:pt x="2182805" y="801555"/>
                </a:lnTo>
                <a:close/>
                <a:moveTo>
                  <a:pt x="1221410" y="790626"/>
                </a:moveTo>
                <a:lnTo>
                  <a:pt x="1225779" y="792811"/>
                </a:lnTo>
                <a:lnTo>
                  <a:pt x="1230150" y="797181"/>
                </a:lnTo>
                <a:lnTo>
                  <a:pt x="1232334" y="801551"/>
                </a:lnTo>
                <a:lnTo>
                  <a:pt x="1230150" y="808106"/>
                </a:lnTo>
                <a:lnTo>
                  <a:pt x="1225779" y="812476"/>
                </a:lnTo>
                <a:lnTo>
                  <a:pt x="1221410" y="812476"/>
                </a:lnTo>
                <a:lnTo>
                  <a:pt x="1217039" y="812476"/>
                </a:lnTo>
                <a:lnTo>
                  <a:pt x="1212669" y="808106"/>
                </a:lnTo>
                <a:lnTo>
                  <a:pt x="1210484" y="801551"/>
                </a:lnTo>
                <a:lnTo>
                  <a:pt x="1212669" y="797181"/>
                </a:lnTo>
                <a:lnTo>
                  <a:pt x="1217039" y="792811"/>
                </a:lnTo>
                <a:close/>
                <a:moveTo>
                  <a:pt x="268753" y="775354"/>
                </a:moveTo>
                <a:lnTo>
                  <a:pt x="275308" y="777539"/>
                </a:lnTo>
                <a:lnTo>
                  <a:pt x="277494" y="784093"/>
                </a:lnTo>
                <a:lnTo>
                  <a:pt x="279678" y="788463"/>
                </a:lnTo>
                <a:lnTo>
                  <a:pt x="277494" y="795018"/>
                </a:lnTo>
                <a:lnTo>
                  <a:pt x="275308" y="797203"/>
                </a:lnTo>
                <a:lnTo>
                  <a:pt x="268753" y="799388"/>
                </a:lnTo>
                <a:lnTo>
                  <a:pt x="264384" y="797203"/>
                </a:lnTo>
                <a:lnTo>
                  <a:pt x="257827" y="795018"/>
                </a:lnTo>
                <a:lnTo>
                  <a:pt x="255643" y="788463"/>
                </a:lnTo>
                <a:lnTo>
                  <a:pt x="257827" y="784093"/>
                </a:lnTo>
                <a:lnTo>
                  <a:pt x="264384" y="777539"/>
                </a:lnTo>
                <a:close/>
                <a:moveTo>
                  <a:pt x="4918414" y="703241"/>
                </a:moveTo>
                <a:lnTo>
                  <a:pt x="4949003" y="709796"/>
                </a:lnTo>
                <a:lnTo>
                  <a:pt x="4975223" y="727276"/>
                </a:lnTo>
                <a:lnTo>
                  <a:pt x="4992703" y="753495"/>
                </a:lnTo>
                <a:lnTo>
                  <a:pt x="4999258" y="786270"/>
                </a:lnTo>
                <a:lnTo>
                  <a:pt x="4992703" y="816860"/>
                </a:lnTo>
                <a:lnTo>
                  <a:pt x="4975223" y="843080"/>
                </a:lnTo>
                <a:lnTo>
                  <a:pt x="4949003" y="858375"/>
                </a:lnTo>
                <a:lnTo>
                  <a:pt x="4918414" y="864930"/>
                </a:lnTo>
                <a:lnTo>
                  <a:pt x="4887824" y="858375"/>
                </a:lnTo>
                <a:lnTo>
                  <a:pt x="4861604" y="843080"/>
                </a:lnTo>
                <a:lnTo>
                  <a:pt x="4844124" y="816860"/>
                </a:lnTo>
                <a:lnTo>
                  <a:pt x="4837569" y="786270"/>
                </a:lnTo>
                <a:lnTo>
                  <a:pt x="4844124" y="753495"/>
                </a:lnTo>
                <a:lnTo>
                  <a:pt x="4861604" y="727276"/>
                </a:lnTo>
                <a:lnTo>
                  <a:pt x="4887824" y="709796"/>
                </a:lnTo>
                <a:close/>
                <a:moveTo>
                  <a:pt x="6535306" y="674839"/>
                </a:moveTo>
                <a:lnTo>
                  <a:pt x="6572451" y="679209"/>
                </a:lnTo>
                <a:lnTo>
                  <a:pt x="6605226" y="698874"/>
                </a:lnTo>
                <a:lnTo>
                  <a:pt x="6629261" y="722909"/>
                </a:lnTo>
                <a:lnTo>
                  <a:pt x="6646741" y="755683"/>
                </a:lnTo>
                <a:lnTo>
                  <a:pt x="6653296" y="795013"/>
                </a:lnTo>
                <a:lnTo>
                  <a:pt x="6646741" y="829973"/>
                </a:lnTo>
                <a:lnTo>
                  <a:pt x="6629261" y="862748"/>
                </a:lnTo>
                <a:lnTo>
                  <a:pt x="6605226" y="888968"/>
                </a:lnTo>
                <a:lnTo>
                  <a:pt x="6572451" y="906447"/>
                </a:lnTo>
                <a:lnTo>
                  <a:pt x="6535306" y="910817"/>
                </a:lnTo>
                <a:lnTo>
                  <a:pt x="6495977" y="906447"/>
                </a:lnTo>
                <a:lnTo>
                  <a:pt x="6465387" y="888968"/>
                </a:lnTo>
                <a:lnTo>
                  <a:pt x="6439167" y="862748"/>
                </a:lnTo>
                <a:lnTo>
                  <a:pt x="6421687" y="829973"/>
                </a:lnTo>
                <a:lnTo>
                  <a:pt x="6417317" y="795013"/>
                </a:lnTo>
                <a:lnTo>
                  <a:pt x="6421687" y="755683"/>
                </a:lnTo>
                <a:lnTo>
                  <a:pt x="6439167" y="722909"/>
                </a:lnTo>
                <a:lnTo>
                  <a:pt x="6465387" y="698874"/>
                </a:lnTo>
                <a:lnTo>
                  <a:pt x="6495977" y="679209"/>
                </a:lnTo>
                <a:close/>
                <a:moveTo>
                  <a:pt x="3828103" y="626761"/>
                </a:moveTo>
                <a:lnTo>
                  <a:pt x="3849953" y="631131"/>
                </a:lnTo>
                <a:lnTo>
                  <a:pt x="3869618" y="644241"/>
                </a:lnTo>
                <a:lnTo>
                  <a:pt x="3882728" y="661720"/>
                </a:lnTo>
                <a:lnTo>
                  <a:pt x="3887098" y="687941"/>
                </a:lnTo>
                <a:lnTo>
                  <a:pt x="3882728" y="709790"/>
                </a:lnTo>
                <a:lnTo>
                  <a:pt x="3869618" y="727270"/>
                </a:lnTo>
                <a:lnTo>
                  <a:pt x="3849953" y="740380"/>
                </a:lnTo>
                <a:lnTo>
                  <a:pt x="3828103" y="744751"/>
                </a:lnTo>
                <a:lnTo>
                  <a:pt x="3806253" y="740380"/>
                </a:lnTo>
                <a:lnTo>
                  <a:pt x="3786588" y="727270"/>
                </a:lnTo>
                <a:lnTo>
                  <a:pt x="3773478" y="709790"/>
                </a:lnTo>
                <a:lnTo>
                  <a:pt x="3769108" y="687941"/>
                </a:lnTo>
                <a:lnTo>
                  <a:pt x="3773478" y="661720"/>
                </a:lnTo>
                <a:lnTo>
                  <a:pt x="3786588" y="644241"/>
                </a:lnTo>
                <a:lnTo>
                  <a:pt x="3806253" y="631131"/>
                </a:lnTo>
                <a:close/>
                <a:moveTo>
                  <a:pt x="5687531" y="624583"/>
                </a:moveTo>
                <a:lnTo>
                  <a:pt x="5720306" y="631138"/>
                </a:lnTo>
                <a:lnTo>
                  <a:pt x="5746526" y="646433"/>
                </a:lnTo>
                <a:lnTo>
                  <a:pt x="5770561" y="668283"/>
                </a:lnTo>
                <a:lnTo>
                  <a:pt x="5783671" y="696688"/>
                </a:lnTo>
                <a:lnTo>
                  <a:pt x="5788041" y="727278"/>
                </a:lnTo>
                <a:lnTo>
                  <a:pt x="5783671" y="760052"/>
                </a:lnTo>
                <a:lnTo>
                  <a:pt x="5770561" y="788457"/>
                </a:lnTo>
                <a:lnTo>
                  <a:pt x="5746526" y="810307"/>
                </a:lnTo>
                <a:lnTo>
                  <a:pt x="5720306" y="823417"/>
                </a:lnTo>
                <a:lnTo>
                  <a:pt x="5687531" y="829972"/>
                </a:lnTo>
                <a:lnTo>
                  <a:pt x="5654756" y="823417"/>
                </a:lnTo>
                <a:lnTo>
                  <a:pt x="5626351" y="810307"/>
                </a:lnTo>
                <a:lnTo>
                  <a:pt x="5606686" y="788457"/>
                </a:lnTo>
                <a:lnTo>
                  <a:pt x="5589206" y="760052"/>
                </a:lnTo>
                <a:lnTo>
                  <a:pt x="5584836" y="727278"/>
                </a:lnTo>
                <a:lnTo>
                  <a:pt x="5589206" y="696688"/>
                </a:lnTo>
                <a:lnTo>
                  <a:pt x="5606686" y="668283"/>
                </a:lnTo>
                <a:lnTo>
                  <a:pt x="5626351" y="646433"/>
                </a:lnTo>
                <a:lnTo>
                  <a:pt x="5654756" y="631138"/>
                </a:lnTo>
                <a:close/>
                <a:moveTo>
                  <a:pt x="2796788" y="591797"/>
                </a:moveTo>
                <a:lnTo>
                  <a:pt x="2816453" y="596167"/>
                </a:lnTo>
                <a:lnTo>
                  <a:pt x="2831748" y="611462"/>
                </a:lnTo>
                <a:lnTo>
                  <a:pt x="2836118" y="631127"/>
                </a:lnTo>
                <a:lnTo>
                  <a:pt x="2831748" y="650792"/>
                </a:lnTo>
                <a:lnTo>
                  <a:pt x="2816453" y="666087"/>
                </a:lnTo>
                <a:lnTo>
                  <a:pt x="2796788" y="670457"/>
                </a:lnTo>
                <a:lnTo>
                  <a:pt x="2777123" y="666087"/>
                </a:lnTo>
                <a:lnTo>
                  <a:pt x="2761828" y="650792"/>
                </a:lnTo>
                <a:lnTo>
                  <a:pt x="2757458" y="631127"/>
                </a:lnTo>
                <a:lnTo>
                  <a:pt x="2761828" y="611462"/>
                </a:lnTo>
                <a:lnTo>
                  <a:pt x="2777123" y="596167"/>
                </a:lnTo>
                <a:close/>
                <a:moveTo>
                  <a:pt x="1800432" y="574314"/>
                </a:moveTo>
                <a:lnTo>
                  <a:pt x="1809172" y="576499"/>
                </a:lnTo>
                <a:lnTo>
                  <a:pt x="1815727" y="578684"/>
                </a:lnTo>
                <a:lnTo>
                  <a:pt x="1820097" y="585239"/>
                </a:lnTo>
                <a:lnTo>
                  <a:pt x="1822282" y="591794"/>
                </a:lnTo>
                <a:lnTo>
                  <a:pt x="1824467" y="598349"/>
                </a:lnTo>
                <a:lnTo>
                  <a:pt x="1822282" y="604903"/>
                </a:lnTo>
                <a:lnTo>
                  <a:pt x="1820097" y="611458"/>
                </a:lnTo>
                <a:lnTo>
                  <a:pt x="1815727" y="615828"/>
                </a:lnTo>
                <a:lnTo>
                  <a:pt x="1809172" y="618013"/>
                </a:lnTo>
                <a:lnTo>
                  <a:pt x="1800432" y="620198"/>
                </a:lnTo>
                <a:lnTo>
                  <a:pt x="1793877" y="618013"/>
                </a:lnTo>
                <a:lnTo>
                  <a:pt x="1787322" y="615828"/>
                </a:lnTo>
                <a:lnTo>
                  <a:pt x="1782952" y="611458"/>
                </a:lnTo>
                <a:lnTo>
                  <a:pt x="1778582" y="604903"/>
                </a:lnTo>
                <a:lnTo>
                  <a:pt x="1778582" y="598349"/>
                </a:lnTo>
                <a:lnTo>
                  <a:pt x="1778582" y="591794"/>
                </a:lnTo>
                <a:lnTo>
                  <a:pt x="1782952" y="585239"/>
                </a:lnTo>
                <a:lnTo>
                  <a:pt x="1787322" y="578684"/>
                </a:lnTo>
                <a:lnTo>
                  <a:pt x="1793877" y="576499"/>
                </a:lnTo>
                <a:close/>
                <a:moveTo>
                  <a:pt x="829204" y="565571"/>
                </a:moveTo>
                <a:cubicBezTo>
                  <a:pt x="834634" y="565571"/>
                  <a:pt x="839036" y="570462"/>
                  <a:pt x="839036" y="576496"/>
                </a:cubicBezTo>
                <a:cubicBezTo>
                  <a:pt x="839036" y="582530"/>
                  <a:pt x="834634" y="587421"/>
                  <a:pt x="829204" y="587421"/>
                </a:cubicBezTo>
                <a:cubicBezTo>
                  <a:pt x="823772" y="587421"/>
                  <a:pt x="819371" y="582530"/>
                  <a:pt x="819371" y="576496"/>
                </a:cubicBezTo>
                <a:cubicBezTo>
                  <a:pt x="819371" y="570462"/>
                  <a:pt x="823772" y="565571"/>
                  <a:pt x="829204" y="565571"/>
                </a:cubicBezTo>
                <a:close/>
                <a:moveTo>
                  <a:pt x="6987601" y="548110"/>
                </a:moveTo>
                <a:lnTo>
                  <a:pt x="7026931" y="554665"/>
                </a:lnTo>
                <a:lnTo>
                  <a:pt x="7061891" y="572145"/>
                </a:lnTo>
                <a:lnTo>
                  <a:pt x="7085926" y="600550"/>
                </a:lnTo>
                <a:lnTo>
                  <a:pt x="7105591" y="631139"/>
                </a:lnTo>
                <a:lnTo>
                  <a:pt x="7112146" y="670469"/>
                </a:lnTo>
                <a:lnTo>
                  <a:pt x="7105591" y="711983"/>
                </a:lnTo>
                <a:lnTo>
                  <a:pt x="7085926" y="744758"/>
                </a:lnTo>
                <a:lnTo>
                  <a:pt x="7061891" y="770978"/>
                </a:lnTo>
                <a:lnTo>
                  <a:pt x="7026931" y="790643"/>
                </a:lnTo>
                <a:lnTo>
                  <a:pt x="6987601" y="795012"/>
                </a:lnTo>
                <a:lnTo>
                  <a:pt x="6948271" y="790643"/>
                </a:lnTo>
                <a:lnTo>
                  <a:pt x="6915496" y="770978"/>
                </a:lnTo>
                <a:lnTo>
                  <a:pt x="6887091" y="744758"/>
                </a:lnTo>
                <a:lnTo>
                  <a:pt x="6869611" y="711983"/>
                </a:lnTo>
                <a:lnTo>
                  <a:pt x="6865241" y="670469"/>
                </a:lnTo>
                <a:lnTo>
                  <a:pt x="6869611" y="631139"/>
                </a:lnTo>
                <a:lnTo>
                  <a:pt x="6887091" y="600550"/>
                </a:lnTo>
                <a:lnTo>
                  <a:pt x="6915496" y="572145"/>
                </a:lnTo>
                <a:lnTo>
                  <a:pt x="6948271" y="554665"/>
                </a:lnTo>
                <a:close/>
                <a:moveTo>
                  <a:pt x="7455188" y="504412"/>
                </a:moveTo>
                <a:lnTo>
                  <a:pt x="7494518" y="508782"/>
                </a:lnTo>
                <a:lnTo>
                  <a:pt x="7525108" y="524076"/>
                </a:lnTo>
                <a:lnTo>
                  <a:pt x="7525108" y="738204"/>
                </a:lnTo>
                <a:lnTo>
                  <a:pt x="7494518" y="753499"/>
                </a:lnTo>
                <a:lnTo>
                  <a:pt x="7455188" y="760054"/>
                </a:lnTo>
                <a:lnTo>
                  <a:pt x="7413673" y="753499"/>
                </a:lnTo>
                <a:lnTo>
                  <a:pt x="7378713" y="736019"/>
                </a:lnTo>
                <a:lnTo>
                  <a:pt x="7352493" y="707615"/>
                </a:lnTo>
                <a:lnTo>
                  <a:pt x="7332828" y="670470"/>
                </a:lnTo>
                <a:lnTo>
                  <a:pt x="7326273" y="631140"/>
                </a:lnTo>
                <a:lnTo>
                  <a:pt x="7332828" y="591811"/>
                </a:lnTo>
                <a:lnTo>
                  <a:pt x="7352493" y="556851"/>
                </a:lnTo>
                <a:lnTo>
                  <a:pt x="7378713" y="526261"/>
                </a:lnTo>
                <a:lnTo>
                  <a:pt x="7413673" y="508782"/>
                </a:lnTo>
                <a:close/>
                <a:moveTo>
                  <a:pt x="4520746" y="471630"/>
                </a:moveTo>
                <a:lnTo>
                  <a:pt x="4551336" y="476000"/>
                </a:lnTo>
                <a:lnTo>
                  <a:pt x="4577556" y="495665"/>
                </a:lnTo>
                <a:lnTo>
                  <a:pt x="4595036" y="519700"/>
                </a:lnTo>
                <a:lnTo>
                  <a:pt x="4599406" y="552474"/>
                </a:lnTo>
                <a:lnTo>
                  <a:pt x="4595036" y="585249"/>
                </a:lnTo>
                <a:lnTo>
                  <a:pt x="4577556" y="609284"/>
                </a:lnTo>
                <a:lnTo>
                  <a:pt x="4551336" y="626764"/>
                </a:lnTo>
                <a:lnTo>
                  <a:pt x="4520746" y="631134"/>
                </a:lnTo>
                <a:lnTo>
                  <a:pt x="4487971" y="626764"/>
                </a:lnTo>
                <a:lnTo>
                  <a:pt x="4463936" y="609284"/>
                </a:lnTo>
                <a:lnTo>
                  <a:pt x="4444271" y="585249"/>
                </a:lnTo>
                <a:lnTo>
                  <a:pt x="4439901" y="552474"/>
                </a:lnTo>
                <a:lnTo>
                  <a:pt x="4444271" y="519700"/>
                </a:lnTo>
                <a:lnTo>
                  <a:pt x="4463936" y="495665"/>
                </a:lnTo>
                <a:lnTo>
                  <a:pt x="4487971" y="476000"/>
                </a:lnTo>
                <a:close/>
                <a:moveTo>
                  <a:pt x="3436989" y="417000"/>
                </a:moveTo>
                <a:lnTo>
                  <a:pt x="3461024" y="421370"/>
                </a:lnTo>
                <a:lnTo>
                  <a:pt x="3476319" y="438850"/>
                </a:lnTo>
                <a:lnTo>
                  <a:pt x="3480689" y="460700"/>
                </a:lnTo>
                <a:lnTo>
                  <a:pt x="3476319" y="484735"/>
                </a:lnTo>
                <a:lnTo>
                  <a:pt x="3461024" y="497845"/>
                </a:lnTo>
                <a:lnTo>
                  <a:pt x="3436989" y="504400"/>
                </a:lnTo>
                <a:lnTo>
                  <a:pt x="3417324" y="497845"/>
                </a:lnTo>
                <a:lnTo>
                  <a:pt x="3399844" y="484735"/>
                </a:lnTo>
                <a:lnTo>
                  <a:pt x="3393289" y="460700"/>
                </a:lnTo>
                <a:lnTo>
                  <a:pt x="3399844" y="438850"/>
                </a:lnTo>
                <a:lnTo>
                  <a:pt x="3417324" y="421370"/>
                </a:lnTo>
                <a:close/>
                <a:moveTo>
                  <a:pt x="5272382" y="386417"/>
                </a:moveTo>
                <a:lnTo>
                  <a:pt x="5298601" y="390787"/>
                </a:lnTo>
                <a:lnTo>
                  <a:pt x="5324821" y="401711"/>
                </a:lnTo>
                <a:lnTo>
                  <a:pt x="5344486" y="421376"/>
                </a:lnTo>
                <a:lnTo>
                  <a:pt x="5359781" y="447596"/>
                </a:lnTo>
                <a:lnTo>
                  <a:pt x="5364151" y="476001"/>
                </a:lnTo>
                <a:lnTo>
                  <a:pt x="5359781" y="504406"/>
                </a:lnTo>
                <a:lnTo>
                  <a:pt x="5344486" y="528441"/>
                </a:lnTo>
                <a:lnTo>
                  <a:pt x="5324821" y="550290"/>
                </a:lnTo>
                <a:lnTo>
                  <a:pt x="5298601" y="561215"/>
                </a:lnTo>
                <a:lnTo>
                  <a:pt x="5272382" y="567770"/>
                </a:lnTo>
                <a:lnTo>
                  <a:pt x="5241792" y="561215"/>
                </a:lnTo>
                <a:lnTo>
                  <a:pt x="5217757" y="550290"/>
                </a:lnTo>
                <a:lnTo>
                  <a:pt x="5198092" y="528441"/>
                </a:lnTo>
                <a:lnTo>
                  <a:pt x="5184982" y="504406"/>
                </a:lnTo>
                <a:lnTo>
                  <a:pt x="5180612" y="476001"/>
                </a:lnTo>
                <a:lnTo>
                  <a:pt x="5184982" y="447596"/>
                </a:lnTo>
                <a:lnTo>
                  <a:pt x="5198092" y="421376"/>
                </a:lnTo>
                <a:lnTo>
                  <a:pt x="5217757" y="401711"/>
                </a:lnTo>
                <a:lnTo>
                  <a:pt x="5241792" y="390787"/>
                </a:lnTo>
                <a:close/>
                <a:moveTo>
                  <a:pt x="6091754" y="384235"/>
                </a:moveTo>
                <a:lnTo>
                  <a:pt x="6128898" y="390790"/>
                </a:lnTo>
                <a:lnTo>
                  <a:pt x="6159488" y="403900"/>
                </a:lnTo>
                <a:lnTo>
                  <a:pt x="6181338" y="427934"/>
                </a:lnTo>
                <a:lnTo>
                  <a:pt x="6196633" y="458524"/>
                </a:lnTo>
                <a:lnTo>
                  <a:pt x="6205373" y="493484"/>
                </a:lnTo>
                <a:lnTo>
                  <a:pt x="6196633" y="528443"/>
                </a:lnTo>
                <a:lnTo>
                  <a:pt x="6181338" y="559033"/>
                </a:lnTo>
                <a:lnTo>
                  <a:pt x="6159488" y="580883"/>
                </a:lnTo>
                <a:lnTo>
                  <a:pt x="6128898" y="598362"/>
                </a:lnTo>
                <a:lnTo>
                  <a:pt x="6091754" y="604918"/>
                </a:lnTo>
                <a:lnTo>
                  <a:pt x="6058979" y="598362"/>
                </a:lnTo>
                <a:lnTo>
                  <a:pt x="6028389" y="580883"/>
                </a:lnTo>
                <a:lnTo>
                  <a:pt x="6004354" y="559033"/>
                </a:lnTo>
                <a:lnTo>
                  <a:pt x="5986874" y="528443"/>
                </a:lnTo>
                <a:lnTo>
                  <a:pt x="5982504" y="493484"/>
                </a:lnTo>
                <a:lnTo>
                  <a:pt x="5986874" y="458524"/>
                </a:lnTo>
                <a:lnTo>
                  <a:pt x="6004354" y="427934"/>
                </a:lnTo>
                <a:lnTo>
                  <a:pt x="6028389" y="403900"/>
                </a:lnTo>
                <a:lnTo>
                  <a:pt x="6058979" y="390790"/>
                </a:lnTo>
                <a:close/>
                <a:moveTo>
                  <a:pt x="2410044" y="379852"/>
                </a:moveTo>
                <a:lnTo>
                  <a:pt x="2416599" y="384222"/>
                </a:lnTo>
                <a:lnTo>
                  <a:pt x="2423154" y="386407"/>
                </a:lnTo>
                <a:lnTo>
                  <a:pt x="2429709" y="392962"/>
                </a:lnTo>
                <a:lnTo>
                  <a:pt x="2434079" y="399517"/>
                </a:lnTo>
                <a:lnTo>
                  <a:pt x="2434079" y="406072"/>
                </a:lnTo>
                <a:lnTo>
                  <a:pt x="2434079" y="414811"/>
                </a:lnTo>
                <a:lnTo>
                  <a:pt x="2429709" y="421366"/>
                </a:lnTo>
                <a:lnTo>
                  <a:pt x="2423154" y="427921"/>
                </a:lnTo>
                <a:lnTo>
                  <a:pt x="2416599" y="430106"/>
                </a:lnTo>
                <a:lnTo>
                  <a:pt x="2410044" y="434476"/>
                </a:lnTo>
                <a:lnTo>
                  <a:pt x="2399119" y="430106"/>
                </a:lnTo>
                <a:lnTo>
                  <a:pt x="2392564" y="427921"/>
                </a:lnTo>
                <a:lnTo>
                  <a:pt x="2386009" y="421366"/>
                </a:lnTo>
                <a:lnTo>
                  <a:pt x="2383824" y="414811"/>
                </a:lnTo>
                <a:lnTo>
                  <a:pt x="2381639" y="406072"/>
                </a:lnTo>
                <a:lnTo>
                  <a:pt x="2383824" y="399517"/>
                </a:lnTo>
                <a:lnTo>
                  <a:pt x="2386009" y="392962"/>
                </a:lnTo>
                <a:lnTo>
                  <a:pt x="2392564" y="386407"/>
                </a:lnTo>
                <a:lnTo>
                  <a:pt x="2399119" y="384222"/>
                </a:lnTo>
                <a:close/>
                <a:moveTo>
                  <a:pt x="1404948" y="360182"/>
                </a:moveTo>
                <a:lnTo>
                  <a:pt x="1413688" y="360182"/>
                </a:lnTo>
                <a:lnTo>
                  <a:pt x="1418058" y="360182"/>
                </a:lnTo>
                <a:lnTo>
                  <a:pt x="1422429" y="364552"/>
                </a:lnTo>
                <a:lnTo>
                  <a:pt x="1424614" y="366737"/>
                </a:lnTo>
                <a:lnTo>
                  <a:pt x="1424614" y="373292"/>
                </a:lnTo>
                <a:lnTo>
                  <a:pt x="1424614" y="377662"/>
                </a:lnTo>
                <a:lnTo>
                  <a:pt x="1422429" y="384217"/>
                </a:lnTo>
                <a:lnTo>
                  <a:pt x="1418058" y="386402"/>
                </a:lnTo>
                <a:lnTo>
                  <a:pt x="1413688" y="386402"/>
                </a:lnTo>
                <a:lnTo>
                  <a:pt x="1404948" y="386402"/>
                </a:lnTo>
                <a:lnTo>
                  <a:pt x="1400578" y="384217"/>
                </a:lnTo>
                <a:lnTo>
                  <a:pt x="1398393" y="377662"/>
                </a:lnTo>
                <a:lnTo>
                  <a:pt x="1398393" y="373292"/>
                </a:lnTo>
                <a:lnTo>
                  <a:pt x="1398393" y="366737"/>
                </a:lnTo>
                <a:lnTo>
                  <a:pt x="1400578" y="364552"/>
                </a:lnTo>
                <a:close/>
                <a:moveTo>
                  <a:pt x="4123077" y="259683"/>
                </a:moveTo>
                <a:lnTo>
                  <a:pt x="4147112" y="264053"/>
                </a:lnTo>
                <a:lnTo>
                  <a:pt x="4168962" y="277163"/>
                </a:lnTo>
                <a:lnTo>
                  <a:pt x="4182072" y="296828"/>
                </a:lnTo>
                <a:lnTo>
                  <a:pt x="4186442" y="320862"/>
                </a:lnTo>
                <a:lnTo>
                  <a:pt x="4182072" y="347082"/>
                </a:lnTo>
                <a:lnTo>
                  <a:pt x="4168962" y="364562"/>
                </a:lnTo>
                <a:lnTo>
                  <a:pt x="4147112" y="377672"/>
                </a:lnTo>
                <a:lnTo>
                  <a:pt x="4123077" y="384227"/>
                </a:lnTo>
                <a:lnTo>
                  <a:pt x="4099042" y="377672"/>
                </a:lnTo>
                <a:lnTo>
                  <a:pt x="4079377" y="364562"/>
                </a:lnTo>
                <a:lnTo>
                  <a:pt x="4066267" y="347082"/>
                </a:lnTo>
                <a:lnTo>
                  <a:pt x="4061897" y="320862"/>
                </a:lnTo>
                <a:lnTo>
                  <a:pt x="4066267" y="296828"/>
                </a:lnTo>
                <a:lnTo>
                  <a:pt x="4079377" y="277163"/>
                </a:lnTo>
                <a:lnTo>
                  <a:pt x="4099042" y="264053"/>
                </a:lnTo>
                <a:close/>
                <a:moveTo>
                  <a:pt x="6528752" y="218176"/>
                </a:moveTo>
                <a:lnTo>
                  <a:pt x="6563712" y="222546"/>
                </a:lnTo>
                <a:lnTo>
                  <a:pt x="6589932" y="240026"/>
                </a:lnTo>
                <a:lnTo>
                  <a:pt x="6613967" y="259691"/>
                </a:lnTo>
                <a:lnTo>
                  <a:pt x="6629262" y="290280"/>
                </a:lnTo>
                <a:lnTo>
                  <a:pt x="6633632" y="320870"/>
                </a:lnTo>
                <a:lnTo>
                  <a:pt x="6629262" y="355830"/>
                </a:lnTo>
                <a:lnTo>
                  <a:pt x="6613967" y="384234"/>
                </a:lnTo>
                <a:lnTo>
                  <a:pt x="6589932" y="406084"/>
                </a:lnTo>
                <a:lnTo>
                  <a:pt x="6563712" y="421379"/>
                </a:lnTo>
                <a:lnTo>
                  <a:pt x="6528752" y="425749"/>
                </a:lnTo>
                <a:lnTo>
                  <a:pt x="6495977" y="421379"/>
                </a:lnTo>
                <a:lnTo>
                  <a:pt x="6467572" y="406084"/>
                </a:lnTo>
                <a:lnTo>
                  <a:pt x="6443537" y="384234"/>
                </a:lnTo>
                <a:lnTo>
                  <a:pt x="6430427" y="355830"/>
                </a:lnTo>
                <a:lnTo>
                  <a:pt x="6426057" y="320870"/>
                </a:lnTo>
                <a:lnTo>
                  <a:pt x="6430427" y="290280"/>
                </a:lnTo>
                <a:lnTo>
                  <a:pt x="6443537" y="259691"/>
                </a:lnTo>
                <a:lnTo>
                  <a:pt x="6467572" y="240026"/>
                </a:lnTo>
                <a:lnTo>
                  <a:pt x="6495977" y="222546"/>
                </a:lnTo>
                <a:close/>
                <a:moveTo>
                  <a:pt x="3048062" y="200685"/>
                </a:moveTo>
                <a:lnTo>
                  <a:pt x="3058987" y="202870"/>
                </a:lnTo>
                <a:lnTo>
                  <a:pt x="3067727" y="205055"/>
                </a:lnTo>
                <a:lnTo>
                  <a:pt x="3074282" y="211610"/>
                </a:lnTo>
                <a:lnTo>
                  <a:pt x="3078652" y="218165"/>
                </a:lnTo>
                <a:lnTo>
                  <a:pt x="3083022" y="224720"/>
                </a:lnTo>
                <a:lnTo>
                  <a:pt x="3083022" y="235645"/>
                </a:lnTo>
                <a:lnTo>
                  <a:pt x="3083022" y="244385"/>
                </a:lnTo>
                <a:lnTo>
                  <a:pt x="3078652" y="253125"/>
                </a:lnTo>
                <a:lnTo>
                  <a:pt x="3074282" y="259680"/>
                </a:lnTo>
                <a:lnTo>
                  <a:pt x="3067727" y="266235"/>
                </a:lnTo>
                <a:lnTo>
                  <a:pt x="3058987" y="268420"/>
                </a:lnTo>
                <a:lnTo>
                  <a:pt x="3048062" y="270605"/>
                </a:lnTo>
                <a:lnTo>
                  <a:pt x="3039322" y="268420"/>
                </a:lnTo>
                <a:lnTo>
                  <a:pt x="3030582" y="266235"/>
                </a:lnTo>
                <a:lnTo>
                  <a:pt x="3024027" y="259680"/>
                </a:lnTo>
                <a:lnTo>
                  <a:pt x="3019657" y="253125"/>
                </a:lnTo>
                <a:lnTo>
                  <a:pt x="3015287" y="244385"/>
                </a:lnTo>
                <a:lnTo>
                  <a:pt x="3015287" y="235645"/>
                </a:lnTo>
                <a:lnTo>
                  <a:pt x="3015287" y="224720"/>
                </a:lnTo>
                <a:lnTo>
                  <a:pt x="3019657" y="218165"/>
                </a:lnTo>
                <a:lnTo>
                  <a:pt x="3024027" y="211610"/>
                </a:lnTo>
                <a:lnTo>
                  <a:pt x="3030582" y="205055"/>
                </a:lnTo>
                <a:lnTo>
                  <a:pt x="3039322" y="202870"/>
                </a:lnTo>
                <a:close/>
                <a:moveTo>
                  <a:pt x="2021115" y="163535"/>
                </a:moveTo>
                <a:lnTo>
                  <a:pt x="2027670" y="165720"/>
                </a:lnTo>
                <a:lnTo>
                  <a:pt x="2034225" y="167905"/>
                </a:lnTo>
                <a:lnTo>
                  <a:pt x="2038595" y="174460"/>
                </a:lnTo>
                <a:lnTo>
                  <a:pt x="2038595" y="181015"/>
                </a:lnTo>
                <a:lnTo>
                  <a:pt x="2038595" y="191940"/>
                </a:lnTo>
                <a:lnTo>
                  <a:pt x="2034225" y="196310"/>
                </a:lnTo>
                <a:lnTo>
                  <a:pt x="2027670" y="200680"/>
                </a:lnTo>
                <a:lnTo>
                  <a:pt x="2021115" y="202865"/>
                </a:lnTo>
                <a:lnTo>
                  <a:pt x="2014560" y="200680"/>
                </a:lnTo>
                <a:lnTo>
                  <a:pt x="2005820" y="196310"/>
                </a:lnTo>
                <a:lnTo>
                  <a:pt x="2001450" y="191940"/>
                </a:lnTo>
                <a:lnTo>
                  <a:pt x="1999265" y="181015"/>
                </a:lnTo>
                <a:lnTo>
                  <a:pt x="2001450" y="174460"/>
                </a:lnTo>
                <a:lnTo>
                  <a:pt x="2005820" y="167905"/>
                </a:lnTo>
                <a:lnTo>
                  <a:pt x="2014560" y="165720"/>
                </a:lnTo>
                <a:close/>
                <a:moveTo>
                  <a:pt x="4861604" y="159176"/>
                </a:moveTo>
                <a:lnTo>
                  <a:pt x="4890008" y="163546"/>
                </a:lnTo>
                <a:lnTo>
                  <a:pt x="4914043" y="178840"/>
                </a:lnTo>
                <a:lnTo>
                  <a:pt x="4927153" y="202875"/>
                </a:lnTo>
                <a:lnTo>
                  <a:pt x="4933708" y="229095"/>
                </a:lnTo>
                <a:lnTo>
                  <a:pt x="4927153" y="257500"/>
                </a:lnTo>
                <a:lnTo>
                  <a:pt x="4914043" y="279349"/>
                </a:lnTo>
                <a:lnTo>
                  <a:pt x="4890008" y="296829"/>
                </a:lnTo>
                <a:lnTo>
                  <a:pt x="4861604" y="303384"/>
                </a:lnTo>
                <a:lnTo>
                  <a:pt x="4833199" y="296829"/>
                </a:lnTo>
                <a:lnTo>
                  <a:pt x="4811349" y="279349"/>
                </a:lnTo>
                <a:lnTo>
                  <a:pt x="4793869" y="257500"/>
                </a:lnTo>
                <a:lnTo>
                  <a:pt x="4789499" y="229095"/>
                </a:lnTo>
                <a:lnTo>
                  <a:pt x="4793869" y="202875"/>
                </a:lnTo>
                <a:lnTo>
                  <a:pt x="4811349" y="178840"/>
                </a:lnTo>
                <a:lnTo>
                  <a:pt x="4833199" y="163546"/>
                </a:lnTo>
                <a:close/>
                <a:moveTo>
                  <a:pt x="1022574" y="137312"/>
                </a:moveTo>
                <a:lnTo>
                  <a:pt x="1029129" y="139497"/>
                </a:lnTo>
                <a:lnTo>
                  <a:pt x="1033500" y="143867"/>
                </a:lnTo>
                <a:lnTo>
                  <a:pt x="1033500" y="148237"/>
                </a:lnTo>
                <a:lnTo>
                  <a:pt x="1033500" y="154792"/>
                </a:lnTo>
                <a:lnTo>
                  <a:pt x="1029129" y="159162"/>
                </a:lnTo>
                <a:lnTo>
                  <a:pt x="1022574" y="159162"/>
                </a:lnTo>
                <a:lnTo>
                  <a:pt x="1018205" y="159162"/>
                </a:lnTo>
                <a:lnTo>
                  <a:pt x="1013835" y="154792"/>
                </a:lnTo>
                <a:lnTo>
                  <a:pt x="1011650" y="148237"/>
                </a:lnTo>
                <a:lnTo>
                  <a:pt x="1013835" y="143867"/>
                </a:lnTo>
                <a:lnTo>
                  <a:pt x="1018205" y="139497"/>
                </a:lnTo>
                <a:close/>
                <a:moveTo>
                  <a:pt x="5661310" y="124218"/>
                </a:moveTo>
                <a:lnTo>
                  <a:pt x="5689715" y="128588"/>
                </a:lnTo>
                <a:lnTo>
                  <a:pt x="5715935" y="143883"/>
                </a:lnTo>
                <a:lnTo>
                  <a:pt x="5733415" y="161363"/>
                </a:lnTo>
                <a:lnTo>
                  <a:pt x="5746525" y="187583"/>
                </a:lnTo>
                <a:lnTo>
                  <a:pt x="5750895" y="213802"/>
                </a:lnTo>
                <a:lnTo>
                  <a:pt x="5746525" y="244392"/>
                </a:lnTo>
                <a:lnTo>
                  <a:pt x="5733415" y="268427"/>
                </a:lnTo>
                <a:lnTo>
                  <a:pt x="5715935" y="288092"/>
                </a:lnTo>
                <a:lnTo>
                  <a:pt x="5689715" y="301202"/>
                </a:lnTo>
                <a:lnTo>
                  <a:pt x="5661310" y="305572"/>
                </a:lnTo>
                <a:lnTo>
                  <a:pt x="5632906" y="301202"/>
                </a:lnTo>
                <a:lnTo>
                  <a:pt x="5608871" y="288092"/>
                </a:lnTo>
                <a:lnTo>
                  <a:pt x="5589206" y="268427"/>
                </a:lnTo>
                <a:lnTo>
                  <a:pt x="5576096" y="244392"/>
                </a:lnTo>
                <a:lnTo>
                  <a:pt x="5571726" y="213802"/>
                </a:lnTo>
                <a:lnTo>
                  <a:pt x="5576096" y="187583"/>
                </a:lnTo>
                <a:lnTo>
                  <a:pt x="5589206" y="161363"/>
                </a:lnTo>
                <a:lnTo>
                  <a:pt x="5608871" y="143883"/>
                </a:lnTo>
                <a:lnTo>
                  <a:pt x="5632906" y="128588"/>
                </a:lnTo>
                <a:close/>
                <a:moveTo>
                  <a:pt x="6985414" y="108926"/>
                </a:moveTo>
                <a:lnTo>
                  <a:pt x="7022559" y="113297"/>
                </a:lnTo>
                <a:lnTo>
                  <a:pt x="7053149" y="128591"/>
                </a:lnTo>
                <a:lnTo>
                  <a:pt x="7074999" y="152626"/>
                </a:lnTo>
                <a:lnTo>
                  <a:pt x="7090294" y="185401"/>
                </a:lnTo>
                <a:lnTo>
                  <a:pt x="7094664" y="218176"/>
                </a:lnTo>
                <a:lnTo>
                  <a:pt x="7090294" y="253135"/>
                </a:lnTo>
                <a:lnTo>
                  <a:pt x="7074999" y="281540"/>
                </a:lnTo>
                <a:lnTo>
                  <a:pt x="7053149" y="305575"/>
                </a:lnTo>
                <a:lnTo>
                  <a:pt x="7022559" y="320870"/>
                </a:lnTo>
                <a:lnTo>
                  <a:pt x="6985414" y="327425"/>
                </a:lnTo>
                <a:lnTo>
                  <a:pt x="6952640" y="320870"/>
                </a:lnTo>
                <a:lnTo>
                  <a:pt x="6922050" y="305575"/>
                </a:lnTo>
                <a:lnTo>
                  <a:pt x="6898015" y="281540"/>
                </a:lnTo>
                <a:lnTo>
                  <a:pt x="6882720" y="253135"/>
                </a:lnTo>
                <a:lnTo>
                  <a:pt x="6876165" y="218176"/>
                </a:lnTo>
                <a:lnTo>
                  <a:pt x="6882720" y="185401"/>
                </a:lnTo>
                <a:lnTo>
                  <a:pt x="6898015" y="152626"/>
                </a:lnTo>
                <a:lnTo>
                  <a:pt x="6922050" y="128591"/>
                </a:lnTo>
                <a:lnTo>
                  <a:pt x="6952640" y="113297"/>
                </a:lnTo>
                <a:close/>
                <a:moveTo>
                  <a:pt x="7455188" y="71784"/>
                </a:moveTo>
                <a:lnTo>
                  <a:pt x="7487963" y="76154"/>
                </a:lnTo>
                <a:lnTo>
                  <a:pt x="7520738" y="93633"/>
                </a:lnTo>
                <a:lnTo>
                  <a:pt x="7525108" y="98003"/>
                </a:lnTo>
                <a:lnTo>
                  <a:pt x="7525108" y="268432"/>
                </a:lnTo>
                <a:lnTo>
                  <a:pt x="7520738" y="272802"/>
                </a:lnTo>
                <a:lnTo>
                  <a:pt x="7487963" y="290282"/>
                </a:lnTo>
                <a:lnTo>
                  <a:pt x="7455188" y="294652"/>
                </a:lnTo>
                <a:lnTo>
                  <a:pt x="7420229" y="290282"/>
                </a:lnTo>
                <a:lnTo>
                  <a:pt x="7387454" y="272802"/>
                </a:lnTo>
                <a:lnTo>
                  <a:pt x="7365604" y="248767"/>
                </a:lnTo>
                <a:lnTo>
                  <a:pt x="7348124" y="218177"/>
                </a:lnTo>
                <a:lnTo>
                  <a:pt x="7341569" y="181033"/>
                </a:lnTo>
                <a:lnTo>
                  <a:pt x="7348124" y="148258"/>
                </a:lnTo>
                <a:lnTo>
                  <a:pt x="7365604" y="117668"/>
                </a:lnTo>
                <a:lnTo>
                  <a:pt x="7387454" y="93633"/>
                </a:lnTo>
                <a:lnTo>
                  <a:pt x="7420229" y="76154"/>
                </a:lnTo>
                <a:close/>
                <a:moveTo>
                  <a:pt x="3727594" y="38997"/>
                </a:moveTo>
                <a:lnTo>
                  <a:pt x="3747259" y="43367"/>
                </a:lnTo>
                <a:lnTo>
                  <a:pt x="3766924" y="54292"/>
                </a:lnTo>
                <a:lnTo>
                  <a:pt x="3777849" y="69587"/>
                </a:lnTo>
                <a:lnTo>
                  <a:pt x="3782219" y="93622"/>
                </a:lnTo>
                <a:lnTo>
                  <a:pt x="3777849" y="113287"/>
                </a:lnTo>
                <a:lnTo>
                  <a:pt x="3766924" y="128581"/>
                </a:lnTo>
                <a:lnTo>
                  <a:pt x="3747259" y="141691"/>
                </a:lnTo>
                <a:lnTo>
                  <a:pt x="3727594" y="146061"/>
                </a:lnTo>
                <a:lnTo>
                  <a:pt x="3707929" y="141691"/>
                </a:lnTo>
                <a:lnTo>
                  <a:pt x="3690449" y="128581"/>
                </a:lnTo>
                <a:lnTo>
                  <a:pt x="3679524" y="113287"/>
                </a:lnTo>
                <a:lnTo>
                  <a:pt x="3675154" y="93622"/>
                </a:lnTo>
                <a:lnTo>
                  <a:pt x="3679524" y="69587"/>
                </a:lnTo>
                <a:lnTo>
                  <a:pt x="3690449" y="54292"/>
                </a:lnTo>
                <a:lnTo>
                  <a:pt x="3707929" y="43367"/>
                </a:lnTo>
                <a:close/>
                <a:moveTo>
                  <a:pt x="5997718" y="0"/>
                </a:moveTo>
                <a:lnTo>
                  <a:pt x="6166651" y="0"/>
                </a:lnTo>
                <a:lnTo>
                  <a:pt x="6168229" y="8415"/>
                </a:lnTo>
                <a:lnTo>
                  <a:pt x="6161674" y="41190"/>
                </a:lnTo>
                <a:lnTo>
                  <a:pt x="6142009" y="67409"/>
                </a:lnTo>
                <a:lnTo>
                  <a:pt x="6115789" y="87074"/>
                </a:lnTo>
                <a:lnTo>
                  <a:pt x="6083014" y="93629"/>
                </a:lnTo>
                <a:lnTo>
                  <a:pt x="6048054" y="87074"/>
                </a:lnTo>
                <a:lnTo>
                  <a:pt x="6021834" y="67409"/>
                </a:lnTo>
                <a:lnTo>
                  <a:pt x="6004354" y="41190"/>
                </a:lnTo>
                <a:lnTo>
                  <a:pt x="5995614" y="8415"/>
                </a:lnTo>
                <a:close/>
                <a:moveTo>
                  <a:pt x="5185985" y="0"/>
                </a:moveTo>
                <a:lnTo>
                  <a:pt x="5289028" y="0"/>
                </a:lnTo>
                <a:lnTo>
                  <a:pt x="5287677" y="1857"/>
                </a:lnTo>
                <a:lnTo>
                  <a:pt x="5265827" y="14967"/>
                </a:lnTo>
                <a:lnTo>
                  <a:pt x="5237422" y="21522"/>
                </a:lnTo>
                <a:lnTo>
                  <a:pt x="5211202" y="14967"/>
                </a:lnTo>
                <a:lnTo>
                  <a:pt x="5187167" y="1857"/>
                </a:lnTo>
                <a:close/>
                <a:moveTo>
                  <a:pt x="4403595" y="0"/>
                </a:moveTo>
                <a:lnTo>
                  <a:pt x="4507805" y="0"/>
                </a:lnTo>
                <a:lnTo>
                  <a:pt x="4505451" y="10594"/>
                </a:lnTo>
                <a:lnTo>
                  <a:pt x="4492341" y="25889"/>
                </a:lnTo>
                <a:lnTo>
                  <a:pt x="4477046" y="41183"/>
                </a:lnTo>
                <a:lnTo>
                  <a:pt x="4457381" y="43368"/>
                </a:lnTo>
                <a:lnTo>
                  <a:pt x="4433346" y="41183"/>
                </a:lnTo>
                <a:lnTo>
                  <a:pt x="4418051" y="25889"/>
                </a:lnTo>
                <a:lnTo>
                  <a:pt x="4407126" y="10594"/>
                </a:lnTo>
                <a:close/>
                <a:moveTo>
                  <a:pt x="2640699" y="0"/>
                </a:moveTo>
                <a:lnTo>
                  <a:pt x="2677565" y="0"/>
                </a:lnTo>
                <a:lnTo>
                  <a:pt x="2678797" y="1848"/>
                </a:lnTo>
                <a:lnTo>
                  <a:pt x="2680982" y="10588"/>
                </a:lnTo>
                <a:lnTo>
                  <a:pt x="2678797" y="19328"/>
                </a:lnTo>
                <a:lnTo>
                  <a:pt x="2674427" y="25882"/>
                </a:lnTo>
                <a:lnTo>
                  <a:pt x="2667872" y="30252"/>
                </a:lnTo>
                <a:lnTo>
                  <a:pt x="2659132" y="30252"/>
                </a:lnTo>
                <a:lnTo>
                  <a:pt x="2650392" y="30252"/>
                </a:lnTo>
                <a:lnTo>
                  <a:pt x="2643837" y="25882"/>
                </a:lnTo>
                <a:lnTo>
                  <a:pt x="2639467" y="19328"/>
                </a:lnTo>
                <a:lnTo>
                  <a:pt x="2637282" y="10588"/>
                </a:lnTo>
                <a:lnTo>
                  <a:pt x="2639467" y="1848"/>
                </a:lnTo>
              </a:path>
            </a:pathLst>
          </a:custGeom>
          <a:solidFill>
            <a:schemeClr val="lt1">
              <a:alpha val="7843"/>
            </a:schemeClr>
          </a:solidFill>
          <a:ln>
            <a:noFill/>
          </a:ln>
        </p:spPr>
        <p:txBody>
          <a:bodyP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endParaRPr altLang="en-US" lang="en-US">
              <a:latin typeface="Calibri" pitchFamily="34" charset="0"/>
            </a:endParaRPr>
          </a:p>
        </p:txBody>
      </p:sp>
      <p:sp>
        <p:nvSpPr>
          <p:cNvPr id="1048934" name=""/>
          <p:cNvSpPr/>
          <p:nvPr/>
        </p:nvSpPr>
        <p:spPr>
          <a:xfrm rot="0">
            <a:off x="2789237" y="1052512"/>
            <a:ext cx="3565525" cy="4752975"/>
          </a:xfrm>
          <a:prstGeom prst="rect"/>
          <a:solidFill>
            <a:schemeClr val="lt2">
              <a:alpha val="50195"/>
            </a:schemeClr>
          </a:solidFill>
          <a:ln w="184150" cap="flat" cmpd="sng">
            <a:solidFill>
              <a:schemeClr val="lt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937" name=""/>
          <p:cNvSpPr/>
          <p:nvPr>
            <p:ph type="dt" sz="half" idx="2"/>
          </p:nvPr>
        </p:nvSpPr>
        <p:spPr>
          <a:xfrm rot="0">
            <a:off x="358775"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938" name=""/>
          <p:cNvSpPr/>
          <p:nvPr>
            <p:ph type="ftr" sz="quarter" idx="3"/>
          </p:nvPr>
        </p:nvSpPr>
        <p:spPr>
          <a:xfrm rot="0">
            <a:off x="5699125"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r>
              <a:rPr altLang="en-US" sz="1200" lang="en-US">
                <a:solidFill>
                  <a:srgbClr val="8CCBF7"/>
                </a:solidFill>
                <a:latin typeface="Calibri" pitchFamily="34" charset="0"/>
              </a:rPr>
              <a:t>Your Footer Here</a:t>
            </a:r>
          </a:p>
        </p:txBody>
      </p:sp>
      <p:sp>
        <p:nvSpPr>
          <p:cNvPr id="1048940" name="Subtitle 2"/>
          <p:cNvSpPr>
            <a:spLocks noGrp="1"/>
          </p:cNvSpPr>
          <p:nvPr>
            <p:ph type="subTitle" idx="1"/>
          </p:nvPr>
        </p:nvSpPr>
        <p:spPr>
          <a:xfrm>
            <a:off x="2789804" y="4221088"/>
            <a:ext cx="3564396" cy="1584176"/>
          </a:xfrm>
        </p:spPr>
        <p:txBody>
          <a:bodyPr anchor="b" bIns="182880" lIns="731520" rIns="274320">
            <a:normAutofit/>
          </a:bodyPr>
          <a:lstStyle>
            <a:lvl1pPr algn="r" indent="0" marL="0">
              <a:buNone/>
              <a:defRPr sz="3200">
                <a:solidFill>
                  <a:schemeClr val="bg1"/>
                </a:solidFill>
                <a:latin typeface="Roboto" panose="02000000000000000000" pitchFamily="2" charset="0"/>
                <a:ea typeface="Roboto" panose="02000000000000000000" pitchFamily="2" charset="0"/>
              </a:defRPr>
            </a:lvl1pPr>
            <a:lvl2pPr algn="ctr" indent="0" marL="457189">
              <a:buNone/>
              <a:defRPr sz="2000"/>
            </a:lvl2pPr>
            <a:lvl3pPr algn="ctr" indent="0" marL="914377">
              <a:buNone/>
              <a:defRPr sz="1800"/>
            </a:lvl3pPr>
            <a:lvl4pPr algn="ctr" indent="0" marL="1371566">
              <a:buNone/>
              <a:defRPr sz="1600"/>
            </a:lvl4pPr>
            <a:lvl5pPr algn="ctr" indent="0" marL="1828754">
              <a:buNone/>
              <a:defRPr sz="1600"/>
            </a:lvl5pPr>
            <a:lvl6pPr algn="ctr" indent="0" marL="2285943">
              <a:buNone/>
              <a:defRPr sz="1600"/>
            </a:lvl6pPr>
            <a:lvl7pPr algn="ctr" indent="0" marL="2743131">
              <a:buNone/>
              <a:defRPr sz="1600"/>
            </a:lvl7pPr>
            <a:lvl8pPr algn="ctr" indent="0" marL="3200320">
              <a:buNone/>
              <a:defRPr sz="1600"/>
            </a:lvl8pPr>
            <a:lvl9pPr algn="ctr" indent="0" marL="3657509">
              <a:buNone/>
              <a:defRPr sz="1600"/>
            </a:lvl9pPr>
          </a:lstStyle>
          <a:p>
            <a:r>
              <a:rPr lang="en-US"/>
              <a:t>Click to edit Master subtitle style</a:t>
            </a:r>
          </a:p>
        </p:txBody>
      </p:sp>
      <p:sp>
        <p:nvSpPr>
          <p:cNvPr id="1048939" name="Title 1"/>
          <p:cNvSpPr>
            <a:spLocks noGrp="1"/>
          </p:cNvSpPr>
          <p:nvPr>
            <p:ph type="ctrTitle"/>
          </p:nvPr>
        </p:nvSpPr>
        <p:spPr>
          <a:xfrm>
            <a:off x="2789804" y="1052736"/>
            <a:ext cx="3564396" cy="3168352"/>
          </a:xfrm>
        </p:spPr>
        <p:txBody>
          <a:bodyPr anchor="t" lIns="274320" rIns="731520" tIns="182880">
            <a:normAutofit/>
          </a:bodyPr>
          <a:lstStyle>
            <a:lvl1pPr algn="l">
              <a:defRPr b="1" sz="5400" i="0">
                <a:solidFill>
                  <a:schemeClr val="bg1"/>
                </a:solidFill>
                <a:latin typeface="Roboto" panose="02000000000000000000" pitchFamily="2" charset="0"/>
                <a:ea typeface="Roboto" panose="02000000000000000000" pitchFamily="2" charset="0"/>
              </a:defRPr>
            </a:lvl1pPr>
          </a:lstStyle>
          <a:p>
            <a:r>
              <a:rPr lang="en-US"/>
              <a:t>Click to edit Master title style</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209" name=""/>
        <p:cNvGrpSpPr/>
        <p:nvPr/>
      </p:nvGrpSpPr>
      <p:grpSpPr>
        <a:xfrm rot="0">
          <a:off x="0" y="0"/>
          <a:ext cx="0" cy="0"/>
          <a:chOff x="0" y="0"/>
          <a:chExt cx="0" cy="0"/>
        </a:xfrm>
      </p:grpSpPr>
      <p:sp>
        <p:nvSpPr>
          <p:cNvPr id="1048973" name=""/>
          <p:cNvSpPr/>
          <p:nvPr/>
        </p:nvSpPr>
        <p:spPr>
          <a:xfrm rot="0" flipV="1">
            <a:off x="68262" y="4683125"/>
            <a:ext cx="9007475" cy="92075"/>
          </a:xfrm>
          <a:prstGeom prst="rect"/>
          <a:solidFill>
            <a:schemeClr val="accent1"/>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974" name=""/>
          <p:cNvSpPr/>
          <p:nvPr/>
        </p:nvSpPr>
        <p:spPr>
          <a:xfrm rot="0">
            <a:off x="68262" y="4649787"/>
            <a:ext cx="9007475" cy="46037"/>
          </a:xfrm>
          <a:prstGeom prst="rect"/>
          <a:solidFill>
            <a:srgbClr val="E6B1AB"/>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975" name=""/>
          <p:cNvSpPr/>
          <p:nvPr/>
        </p:nvSpPr>
        <p:spPr>
          <a:xfrm rot="0">
            <a:off x="68262" y="4773612"/>
            <a:ext cx="9007475" cy="47625"/>
          </a:xfrm>
          <a:prstGeom prst="rect"/>
          <a:solidFill>
            <a:srgbClr val="918485"/>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978"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chemeClr val="lt2"/>
                </a:solidFill>
                <a:latin typeface="Perpetua" pitchFamily="18" charset="0"/>
              </a:rPr>
              <a:t>Your Date Here</a:t>
            </a:r>
          </a:p>
        </p:txBody>
      </p:sp>
      <p:sp>
        <p:nvSpPr>
          <p:cNvPr id="1048979" name=""/>
          <p:cNvSpPr/>
          <p:nvPr>
            <p:ph type="ftr" sz="quarter" idx="3"/>
          </p:nvPr>
        </p:nvSpPr>
        <p:spPr>
          <a:xfrm rot="0">
            <a:off x="914400" y="6172200"/>
            <a:ext cx="38862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chemeClr val="lt2"/>
                </a:solidFill>
                <a:latin typeface="Perpetua" pitchFamily="18" charset="0"/>
              </a:rPr>
              <a:t>Your Footer Here</a:t>
            </a:r>
          </a:p>
        </p:txBody>
      </p:sp>
      <p:sp>
        <p:nvSpPr>
          <p:cNvPr id="1048980" name=""/>
          <p:cNvSpPr/>
          <p:nvPr>
            <p:ph type="sldNum" sz="quarter" idx="4"/>
          </p:nvPr>
        </p:nvSpPr>
        <p:spPr>
          <a:xfrm rot="0">
            <a:off x="146050" y="6208712"/>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
        <p:nvSpPr>
          <p:cNvPr id="104898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chor="t" anchorCtr="0" bIns="45720" compatLnSpc="1" lIns="91440" numCol="1" rIns="91440" tIns="45720" vert="horz" wrap="square">
            <a:prstTxWarp prst="textNoShape"/>
            <a:normAutofit/>
          </a:bodyPr>
          <a:lstStyle>
            <a:lvl1pPr indent="0" marL="0">
              <a:buNone/>
              <a:defRPr sz="3200"/>
            </a:lvl1pPr>
          </a:lstStyle>
          <a:p>
            <a:pPr algn="l" defTabSz="914400" eaLnBrk="0" fontAlgn="base" hangingPunct="0" indent="0" latinLnBrk="0" lvl="0" marL="0" marR="0" rtl="0">
              <a:lnSpc>
                <a:spcPct val="100000"/>
              </a:lnSpc>
              <a:spcBef>
                <a:spcPts val="575"/>
              </a:spcBef>
              <a:spcAft>
                <a:spcPct val="0"/>
              </a:spcAft>
              <a:buClr>
                <a:schemeClr val="accent1"/>
              </a:buClr>
              <a:buSzPct val="85000"/>
              <a:buFont typeface="Wingdings 2" pitchFamily="18" charset="2"/>
              <a:buNone/>
            </a:pPr>
            <a:r>
              <a:rPr baseline="0" b="0" cap="none" sz="3200" i="0" kern="1200" kumimoji="0" lang="fr-FR" noProof="0" normalizeH="0" spc="0" strike="noStrike" u="none" smtClean="0">
                <a:ln>
                  <a:noFill/>
                </a:ln>
                <a:solidFill>
                  <a:schemeClr val="tx1"/>
                </a:solidFill>
                <a:effectLst/>
                <a:uLnTx/>
                <a:uFillTx/>
                <a:latin typeface="+mn-lt"/>
                <a:ea typeface="+mn-ea"/>
                <a:cs typeface="+mn-cs"/>
              </a:rPr>
              <a:t>Cliquez sur l'icône pour ajouter une image</a:t>
            </a:r>
            <a:endParaRPr baseline="0" b="0" cap="none" dirty="0" sz="3200" i="0" kern="1200" kumimoji="0" lang="en-US" noProof="0" normalizeH="0" spc="0" strike="noStrike" u="none">
              <a:ln>
                <a:noFill/>
              </a:ln>
              <a:solidFill>
                <a:schemeClr val="tx1"/>
              </a:solidFill>
              <a:effectLst/>
              <a:uLnTx/>
              <a:uFillTx/>
              <a:latin typeface="+mn-lt"/>
              <a:ea typeface="+mn-ea"/>
              <a:cs typeface="+mn-cs"/>
            </a:endParaRPr>
          </a:p>
        </p:txBody>
      </p:sp>
      <p:sp>
        <p:nvSpPr>
          <p:cNvPr id="1048982" name="Espace réservé du texte 3"/>
          <p:cNvSpPr>
            <a:spLocks noGrp="1"/>
          </p:cNvSpPr>
          <p:nvPr>
            <p:ph type="body" sz="half" idx="2"/>
          </p:nvPr>
        </p:nvSpPr>
        <p:spPr>
          <a:xfrm>
            <a:off x="914400" y="5445825"/>
            <a:ext cx="7315200" cy="685800"/>
          </a:xfrm>
        </p:spPr>
        <p:txBody>
          <a:bodyPr/>
          <a:lstStyle>
            <a:lvl1pPr indent="0" marL="0">
              <a:buFontTx/>
              <a:buNone/>
              <a:defRPr sz="1600"/>
            </a:lvl1pPr>
            <a:lvl2pPr>
              <a:defRPr sz="1200"/>
            </a:lvl2pPr>
            <a:lvl3pPr>
              <a:defRPr sz="1000"/>
            </a:lvl3pPr>
            <a:lvl4pPr>
              <a:defRPr sz="900"/>
            </a:lvl4pPr>
            <a:lvl5pPr>
              <a:defRPr sz="900"/>
            </a:lvl5pPr>
          </a:lstStyle>
          <a:p>
            <a:pPr lvl="0"/>
            <a:r>
              <a:rPr lang="fr-FR" smtClean="0"/>
              <a:t>Modifiez les styles du texte du masque</a:t>
            </a:r>
          </a:p>
        </p:txBody>
      </p:sp>
      <p:sp>
        <p:nvSpPr>
          <p:cNvPr id="1048981" name="Titre 1"/>
          <p:cNvSpPr>
            <a:spLocks noGrp="1"/>
          </p:cNvSpPr>
          <p:nvPr>
            <p:ph type="title"/>
          </p:nvPr>
        </p:nvSpPr>
        <p:spPr>
          <a:xfrm>
            <a:off x="914400" y="4900550"/>
            <a:ext cx="7315200" cy="522288"/>
          </a:xfrm>
        </p:spPr>
        <p:txBody>
          <a:bodyPr anchor="ctr">
            <a:noAutofit/>
          </a:bodyPr>
          <a:lstStyle>
            <a:lvl1pPr algn="l">
              <a:buNone/>
              <a:defRPr b="0" sz="2800"/>
            </a:lvl1pPr>
          </a:lstStyle>
          <a:p>
            <a:r>
              <a:rPr lang="fr-FR" smtClean="0"/>
              <a:t>Modifiez le style du titre</a:t>
            </a:r>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97" name=""/>
        <p:cNvGrpSpPr/>
        <p:nvPr/>
      </p:nvGrpSpPr>
      <p:grpSpPr>
        <a:xfrm rot="0">
          <a:off x="0" y="0"/>
          <a:ext cx="0" cy="0"/>
          <a:chOff x="0" y="0"/>
          <a:chExt cx="0" cy="0"/>
        </a:xfrm>
      </p:grpSpPr>
      <p:sp>
        <p:nvSpPr>
          <p:cNvPr id="1048943"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chemeClr val="lt2"/>
                </a:solidFill>
                <a:latin typeface="Perpetua" pitchFamily="18" charset="0"/>
              </a:rPr>
              <a:t>Your Date Here</a:t>
            </a:r>
          </a:p>
        </p:txBody>
      </p:sp>
      <p:sp>
        <p:nvSpPr>
          <p:cNvPr id="1048944"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chemeClr val="lt2"/>
                </a:solidFill>
                <a:latin typeface="Perpetua" pitchFamily="18" charset="0"/>
              </a:rPr>
              <a:t>Your Footer Here</a:t>
            </a:r>
          </a:p>
        </p:txBody>
      </p:sp>
      <p:sp>
        <p:nvSpPr>
          <p:cNvPr id="1048945"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
        <p:nvSpPr>
          <p:cNvPr id="1048947" name="Espace réservé du texte vertical 2"/>
          <p:cNvSpPr>
            <a:spLocks noGrp="1"/>
          </p:cNvSpPr>
          <p:nvPr>
            <p:ph type="body" orient="vert" idx="1"/>
          </p:nvPr>
        </p:nvSpPr>
        <p:spPr/>
        <p:txBody>
          <a:bodyPr vert="eaVert"/>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48946" name="Titre 1"/>
          <p:cNvSpPr>
            <a:spLocks noGrp="1"/>
          </p:cNvSpPr>
          <p:nvPr>
            <p:ph type="title"/>
          </p:nvPr>
        </p:nvSpPr>
        <p:spPr/>
        <p:txBody>
          <a:bodyPr/>
          <a:p>
            <a:r>
              <a:rPr lang="fr-FR" smtClean="0"/>
              <a:t>Modifiez le style du titre</a:t>
            </a:r>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82" name=""/>
        <p:cNvGrpSpPr/>
        <p:nvPr/>
      </p:nvGrpSpPr>
      <p:grpSpPr>
        <a:xfrm rot="0">
          <a:off x="0" y="0"/>
          <a:ext cx="0" cy="0"/>
          <a:chOff x="0" y="0"/>
          <a:chExt cx="0" cy="0"/>
        </a:xfrm>
      </p:grpSpPr>
      <p:sp>
        <p:nvSpPr>
          <p:cNvPr id="1048907"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chemeClr val="lt2"/>
                </a:solidFill>
                <a:latin typeface="Perpetua" pitchFamily="18" charset="0"/>
              </a:rPr>
              <a:t>Your Date Here</a:t>
            </a:r>
          </a:p>
        </p:txBody>
      </p:sp>
      <p:sp>
        <p:nvSpPr>
          <p:cNvPr id="1048908"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chemeClr val="lt2"/>
                </a:solidFill>
                <a:latin typeface="Perpetua" pitchFamily="18" charset="0"/>
              </a:rPr>
              <a:t>Your Footer Here</a:t>
            </a:r>
          </a:p>
        </p:txBody>
      </p:sp>
      <p:sp>
        <p:nvSpPr>
          <p:cNvPr id="1048909"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
        <p:nvSpPr>
          <p:cNvPr id="1048911" name="Espace réservé du texte vertical 2"/>
          <p:cNvSpPr>
            <a:spLocks noGrp="1"/>
          </p:cNvSpPr>
          <p:nvPr>
            <p:ph type="body" orient="vert" idx="1"/>
          </p:nvPr>
        </p:nvSpPr>
        <p:spPr>
          <a:xfrm>
            <a:off x="914400" y="274640"/>
            <a:ext cx="5562600" cy="5851525"/>
          </a:xfrm>
        </p:spPr>
        <p:txBody>
          <a:bodyPr vert="eaVert"/>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48910" name="Titre vertical 1"/>
          <p:cNvSpPr>
            <a:spLocks noGrp="1"/>
          </p:cNvSpPr>
          <p:nvPr>
            <p:ph type="title" orient="vert"/>
          </p:nvPr>
        </p:nvSpPr>
        <p:spPr>
          <a:xfrm>
            <a:off x="6629400" y="274641"/>
            <a:ext cx="2011680" cy="5851525"/>
          </a:xfrm>
        </p:spPr>
        <p:txBody>
          <a:bodyPr vert="eaVert"/>
          <a:p>
            <a:r>
              <a:rPr lang="fr-FR" smtClean="0"/>
              <a:t>Modifiez le style du titre</a:t>
            </a:r>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59" name=""/>
        <p:cNvGrpSpPr/>
        <p:nvPr/>
      </p:nvGrpSpPr>
      <p:grpSpPr>
        <a:xfrm rot="0">
          <a:off x="0" y="0"/>
          <a:ext cx="0" cy="0"/>
          <a:chOff x="0" y="0"/>
          <a:chExt cx="0" cy="0"/>
        </a:xfrm>
      </p:grpSpPr>
      <p:pic>
        <p:nvPicPr>
          <p:cNvPr id="2097152" name=""/>
          <p:cNvPicPr>
            <a:picLocks/>
          </p:cNvPicPr>
          <p:nvPr/>
        </p:nvPicPr>
        <p:blipFill>
          <a:blip xmlns:r="http://schemas.openxmlformats.org/officeDocument/2006/relationships" r:embed="rId1"/>
          <a:srcRect l="0" t="0" r="0" b="0"/>
          <a:stretch>
            <a:fillRect/>
          </a:stretch>
        </p:blipFill>
        <p:spPr>
          <a:xfrm rot="0">
            <a:off x="0" y="0"/>
            <a:ext cx="9144000" cy="6858000"/>
          </a:xfrm>
          <a:prstGeom prst="rect"/>
          <a:noFill/>
          <a:ln>
            <a:noFill/>
          </a:ln>
        </p:spPr>
      </p:pic>
      <p:sp>
        <p:nvSpPr>
          <p:cNvPr id="1048583" name=""/>
          <p:cNvSpPr/>
          <p:nvPr/>
        </p:nvSpPr>
        <p:spPr>
          <a:xfrm rot="0">
            <a:off x="0" y="0"/>
            <a:ext cx="9144000" cy="6858000"/>
          </a:xfrm>
          <a:prstGeom prst="rect"/>
          <a:solidFill>
            <a:schemeClr val="lt1">
              <a:alpha val="94901"/>
            </a:schemeClr>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586"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rgbClr val="A6A6A6"/>
                </a:solidFill>
                <a:latin typeface="Perpetua" pitchFamily="18" charset="0"/>
              </a:rPr>
              <a:t>Your Date Here</a:t>
            </a:r>
          </a:p>
        </p:txBody>
      </p:sp>
      <p:sp>
        <p:nvSpPr>
          <p:cNvPr id="1048587"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rgbClr val="A6A6A6"/>
                </a:solidFill>
                <a:latin typeface="Perpetua" pitchFamily="18" charset="0"/>
              </a:rPr>
              <a:t>Your Footer Here</a:t>
            </a:r>
          </a:p>
        </p:txBody>
      </p:sp>
      <p:sp>
        <p:nvSpPr>
          <p:cNvPr id="1048588"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fld>
            <a:endParaRPr altLang="en-US" sz="1400" lang="en-US">
              <a:solidFill>
                <a:srgbClr val="A6A6A6"/>
              </a:solidFill>
              <a:latin typeface="Franklin Gothic Book" pitchFamily="34" charset="0"/>
            </a:endParaRPr>
          </a:p>
        </p:txBody>
      </p:sp>
      <p:sp>
        <p:nvSpPr>
          <p:cNvPr id="1048589" name="Title 1"/>
          <p:cNvSpPr>
            <a:spLocks noGrp="1"/>
          </p:cNvSpPr>
          <p:nvPr>
            <p:ph type="title"/>
          </p:nvPr>
        </p:nvSpPr>
        <p:spPr>
          <a:xfrm>
            <a:off x="628652" y="365124"/>
            <a:ext cx="7886700" cy="1325880"/>
          </a:xfrm>
        </p:spPr>
        <p:txBody>
          <a:bodyPr>
            <a:normAutofit/>
          </a:bodyPr>
          <a:lstStyle>
            <a:lvl1pPr>
              <a:defRPr sz="5400">
                <a:solidFill>
                  <a:schemeClr val="accent5">
                    <a:lumMod val="50000"/>
                  </a:schemeClr>
                </a:solidFill>
              </a:defRPr>
            </a:lvl1pPr>
          </a:lstStyle>
          <a:p>
            <a:r>
              <a:rPr lang="en-US"/>
              <a:t>Click to edit Master title style</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76" name=""/>
        <p:cNvGrpSpPr/>
        <p:nvPr/>
      </p:nvGrpSpPr>
      <p:grpSpPr>
        <a:xfrm rot="0">
          <a:off x="0" y="0"/>
          <a:ext cx="0" cy="0"/>
          <a:chOff x="0" y="0"/>
          <a:chExt cx="0" cy="0"/>
        </a:xfrm>
      </p:grpSpPr>
      <p:sp>
        <p:nvSpPr>
          <p:cNvPr id="1048592" name=""/>
          <p:cNvSpPr/>
          <p:nvPr/>
        </p:nvSpPr>
        <p:spPr>
          <a:xfrm rot="0">
            <a:off x="0" y="0"/>
            <a:ext cx="9144000" cy="1916112"/>
          </a:xfrm>
          <a:prstGeom prst="rect"/>
          <a:gradFill rotWithShape="0">
            <a:gsLst>
              <a:gs pos="0">
                <a:srgbClr val="63ED78">
                  <a:alpha val="100000"/>
                </a:srgbClr>
              </a:gs>
              <a:gs pos="100000">
                <a:srgbClr val="40A8F1">
                  <a:alpha val="100000"/>
                </a:srgbClr>
              </a:gs>
            </a:gsLst>
            <a:lin ang="5400000" scaled="1"/>
          </a:gra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595"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r>
              <a:rPr altLang="en-US" sz="1400" lang="en-US">
                <a:solidFill>
                  <a:srgbClr val="A6A6A6"/>
                </a:solidFill>
                <a:latin typeface="Perpetua" pitchFamily="18" charset="0"/>
              </a:rPr>
              <a:t>Your Date Here</a:t>
            </a:r>
          </a:p>
        </p:txBody>
      </p:sp>
      <p:sp>
        <p:nvSpPr>
          <p:cNvPr id="1048596"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r>
              <a:rPr altLang="en-US" sz="1400" lang="en-US">
                <a:solidFill>
                  <a:srgbClr val="A6A6A6"/>
                </a:solidFill>
                <a:latin typeface="Perpetua" pitchFamily="18" charset="0"/>
              </a:rPr>
              <a:t>Your Footer Here</a:t>
            </a:r>
          </a:p>
        </p:txBody>
      </p:sp>
      <p:sp>
        <p:nvSpPr>
          <p:cNvPr id="1048597"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fld>
            <a:endParaRPr altLang="en-US" sz="1400" lang="en-US">
              <a:solidFill>
                <a:srgbClr val="A6A6A6"/>
              </a:solidFill>
              <a:latin typeface="Franklin Gothic Book" pitchFamily="34" charset="0"/>
            </a:endParaRPr>
          </a:p>
        </p:txBody>
      </p:sp>
      <p:sp>
        <p:nvSpPr>
          <p:cNvPr id="1048599" name="Title 1"/>
          <p:cNvSpPr>
            <a:spLocks noGrp="1"/>
          </p:cNvSpPr>
          <p:nvPr>
            <p:ph type="title"/>
          </p:nvPr>
        </p:nvSpPr>
        <p:spPr>
          <a:xfrm>
            <a:off x="628652" y="365129"/>
            <a:ext cx="7886700" cy="1325563"/>
          </a:xfrm>
        </p:spPr>
        <p:txBody>
          <a:bodyPr>
            <a:normAutofit/>
          </a:bodyPr>
          <a:lstStyle>
            <a:lvl1pPr>
              <a:defRPr sz="5400"/>
            </a:lvl1pPr>
          </a:lstStyle>
          <a:p>
            <a:r>
              <a:rPr lang="en-US"/>
              <a:t>Click to edit Master title style</a:t>
            </a:r>
          </a:p>
        </p:txBody>
      </p:sp>
      <p:sp>
        <p:nvSpPr>
          <p:cNvPr id="1048598" name="Content Placeholder 2"/>
          <p:cNvSpPr>
            <a:spLocks noGrp="1"/>
          </p:cNvSpPr>
          <p:nvPr>
            <p:ph idx="1"/>
          </p:nvPr>
        </p:nvSpPr>
        <p:spPr>
          <a:xfrm>
            <a:off x="628652" y="2179073"/>
            <a:ext cx="7886700" cy="3846838"/>
          </a:xfrm>
        </p:spPr>
        <p:txBody>
          <a:bodyPr anchor="ctr">
            <a:normAutofit/>
          </a:bodyPr>
          <a:lstStyle>
            <a:lvl1pPr>
              <a:spcBef>
                <a:spcPts val="1200"/>
              </a:spcBef>
              <a:defRPr sz="3200">
                <a:solidFill>
                  <a:schemeClr val="accent5">
                    <a:lumMod val="50000"/>
                  </a:schemeClr>
                </a:solidFill>
                <a:latin typeface="Roboto" panose="02000000000000000000" pitchFamily="2" charset="0"/>
                <a:ea typeface="Roboto" panose="02000000000000000000" pitchFamily="2" charset="0"/>
              </a:defRPr>
            </a:lvl1pPr>
            <a:lvl2pPr>
              <a:spcBef>
                <a:spcPts val="1200"/>
              </a:spcBef>
              <a:defRPr sz="2800">
                <a:solidFill>
                  <a:schemeClr val="accent5">
                    <a:lumMod val="50000"/>
                  </a:schemeClr>
                </a:solidFill>
                <a:latin typeface="Roboto" panose="02000000000000000000" pitchFamily="2" charset="0"/>
                <a:ea typeface="Roboto" panose="02000000000000000000" pitchFamily="2" charset="0"/>
              </a:defRPr>
            </a:lvl2pPr>
            <a:lvl3pPr>
              <a:spcBef>
                <a:spcPts val="1200"/>
              </a:spcBef>
              <a:defRPr sz="2400">
                <a:solidFill>
                  <a:schemeClr val="accent5">
                    <a:lumMod val="50000"/>
                  </a:schemeClr>
                </a:solidFill>
                <a:latin typeface="Roboto" panose="02000000000000000000" pitchFamily="2" charset="0"/>
                <a:ea typeface="Roboto" panose="02000000000000000000" pitchFamily="2" charset="0"/>
              </a:defRPr>
            </a:lvl3pPr>
            <a:lvl4pPr>
              <a:spcBef>
                <a:spcPts val="1200"/>
              </a:spcBef>
              <a:defRPr sz="2000">
                <a:solidFill>
                  <a:schemeClr val="accent5">
                    <a:lumMod val="50000"/>
                  </a:schemeClr>
                </a:solidFill>
                <a:latin typeface="Roboto" panose="02000000000000000000" pitchFamily="2" charset="0"/>
                <a:ea typeface="Roboto" panose="02000000000000000000" pitchFamily="2" charset="0"/>
              </a:defRPr>
            </a:lvl4pPr>
            <a:lvl5pPr>
              <a:spcBef>
                <a:spcPts val="1200"/>
              </a:spcBef>
              <a:defRPr sz="2000">
                <a:solidFill>
                  <a:schemeClr val="accent5">
                    <a:lumMod val="50000"/>
                  </a:schemeClr>
                </a:solidFill>
                <a:latin typeface="Roboto" panose="02000000000000000000" pitchFamily="2" charset="0"/>
                <a:ea typeface="Roboto" panose="02000000000000000000"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Dark">
    <p:spTree>
      <p:nvGrpSpPr>
        <p:cNvPr id="221" name=""/>
        <p:cNvGrpSpPr/>
        <p:nvPr/>
      </p:nvGrpSpPr>
      <p:grpSpPr>
        <a:xfrm>
          <a:off x="0" y="0"/>
          <a:ext cx="0" cy="0"/>
          <a:chOff x="0" y="0"/>
          <a:chExt cx="0" cy="0"/>
        </a:xfrm>
      </p:grpSpPr>
      <p:sp>
        <p:nvSpPr>
          <p:cNvPr id="1049010" name="Title 1"/>
          <p:cNvSpPr>
            <a:spLocks noGrp="1"/>
          </p:cNvSpPr>
          <p:nvPr>
            <p:ph type="title"/>
          </p:nvPr>
        </p:nvSpPr>
        <p:spPr/>
        <p:txBody>
          <a:bodyPr>
            <a:normAutofit/>
          </a:bodyPr>
          <a:lstStyle>
            <a:lvl1pPr>
              <a:defRPr sz="5400"/>
            </a:lvl1pPr>
          </a:lstStyle>
          <a:p>
            <a:r>
              <a:rPr lang="en-US"/>
              <a:t>Click to edit Master title style</a:t>
            </a:r>
          </a:p>
        </p:txBody>
      </p:sp>
      <p:sp>
        <p:nvSpPr>
          <p:cNvPr id="1049011" name="Content Placeholder 2"/>
          <p:cNvSpPr>
            <a:spLocks noGrp="1"/>
          </p:cNvSpPr>
          <p:nvPr>
            <p:ph idx="1"/>
          </p:nvPr>
        </p:nvSpPr>
        <p:spPr>
          <a:xfrm>
            <a:off x="628652" y="1988841"/>
            <a:ext cx="7886700" cy="4037070"/>
          </a:xfrm>
        </p:spPr>
        <p:txBody>
          <a:bodyPr anchor="ctr">
            <a:normAutofit/>
          </a:bodyPr>
          <a:lstStyle>
            <a:lvl1pPr>
              <a:spcBef>
                <a:spcPts val="1200"/>
              </a:spcBef>
              <a:defRPr sz="3200">
                <a:solidFill>
                  <a:schemeClr val="bg1"/>
                </a:solidFill>
                <a:latin typeface="Roboto" panose="02000000000000000000" pitchFamily="2" charset="0"/>
                <a:ea typeface="Roboto" panose="02000000000000000000" pitchFamily="2" charset="0"/>
              </a:defRPr>
            </a:lvl1pPr>
            <a:lvl2pPr>
              <a:spcBef>
                <a:spcPts val="1200"/>
              </a:spcBef>
              <a:defRPr sz="2800">
                <a:solidFill>
                  <a:schemeClr val="bg1"/>
                </a:solidFill>
                <a:latin typeface="Roboto" panose="02000000000000000000" pitchFamily="2" charset="0"/>
                <a:ea typeface="Roboto" panose="02000000000000000000" pitchFamily="2" charset="0"/>
              </a:defRPr>
            </a:lvl2pPr>
            <a:lvl3pPr>
              <a:spcBef>
                <a:spcPts val="1200"/>
              </a:spcBef>
              <a:defRPr sz="2400">
                <a:solidFill>
                  <a:schemeClr val="bg1"/>
                </a:solidFill>
                <a:latin typeface="Roboto" panose="02000000000000000000" pitchFamily="2" charset="0"/>
                <a:ea typeface="Roboto" panose="02000000000000000000" pitchFamily="2" charset="0"/>
              </a:defRPr>
            </a:lvl3pPr>
            <a:lvl4pPr>
              <a:spcBef>
                <a:spcPts val="1200"/>
              </a:spcBef>
              <a:defRPr sz="2000">
                <a:solidFill>
                  <a:schemeClr val="bg1"/>
                </a:solidFill>
                <a:latin typeface="Roboto" panose="02000000000000000000" pitchFamily="2" charset="0"/>
                <a:ea typeface="Roboto" panose="02000000000000000000" pitchFamily="2" charset="0"/>
              </a:defRPr>
            </a:lvl4pPr>
            <a:lvl5pPr>
              <a:spcBef>
                <a:spcPts val="1200"/>
              </a:spcBef>
              <a:defRPr sz="2000">
                <a:solidFill>
                  <a:schemeClr val="bg1"/>
                </a:solidFill>
                <a:latin typeface="Roboto" panose="02000000000000000000" pitchFamily="2" charset="0"/>
                <a:ea typeface="Roboto" panose="02000000000000000000"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706"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708"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8CCBF7"/>
                </a:solidFill>
                <a:latin typeface="Calibri" pitchFamily="34" charset="0"/>
              </a:rPr>
              <a:pPr algn="r" eaLnBrk="1" hangingPunct="1" latinLnBrk="1" lvl="0"/>
            </a:fld>
            <a:endParaRPr altLang="en-US" sz="1200" lang="en-US">
              <a:solidFill>
                <a:srgbClr val="8CCBF7"/>
              </a:solidFill>
              <a:latin typeface="Calibri" pitchFamily="34" charset="0"/>
            </a:endParaRPr>
          </a:p>
        </p:txBody>
      </p:sp>
      <p:sp>
        <p:nvSpPr>
          <p:cNvPr id="1048707"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8CCBF7"/>
                </a:solidFill>
                <a:latin typeface="Calibri" pitchFamily="34" charset="0"/>
              </a:rPr>
              <a:t>Your Footer Here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64" name=""/>
        <p:cNvGrpSpPr/>
        <p:nvPr/>
      </p:nvGrpSpPr>
      <p:grpSpPr>
        <a:xfrm rot="0">
          <a:off x="0" y="0"/>
          <a:ext cx="0" cy="0"/>
          <a:chOff x="0" y="0"/>
          <a:chExt cx="0" cy="0"/>
        </a:xfrm>
      </p:grpSpPr>
      <p:sp>
        <p:nvSpPr>
          <p:cNvPr id="1048860" name=""/>
          <p:cNvSpPr/>
          <p:nvPr/>
        </p:nvSpPr>
        <p:spPr>
          <a:xfrm rot="0">
            <a:off x="249237" y="341312"/>
            <a:ext cx="1025525" cy="1371600"/>
          </a:xfrm>
          <a:prstGeom prst="rect"/>
          <a:solidFill>
            <a:srgbClr val="5FA890"/>
          </a:solidFill>
          <a:ln w="184150" cap="flat" cmpd="sng">
            <a:solidFill>
              <a:schemeClr val="lt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863"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864"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8CCBF7"/>
                </a:solidFill>
                <a:latin typeface="Calibri" pitchFamily="34" charset="0"/>
              </a:rPr>
              <a:t>Your Footer Here</a:t>
            </a:r>
          </a:p>
        </p:txBody>
      </p:sp>
      <p:sp>
        <p:nvSpPr>
          <p:cNvPr id="1048865"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8CCBF7"/>
                </a:solidFill>
                <a:latin typeface="Calibri" pitchFamily="34" charset="0"/>
              </a:rPr>
              <a:pPr algn="r" eaLnBrk="1" hangingPunct="1" latinLnBrk="1" lvl="0"/>
            </a:fld>
            <a:endParaRPr altLang="en-US" sz="1200" lang="en-US">
              <a:solidFill>
                <a:srgbClr val="8CCBF7"/>
              </a:solidFill>
              <a:latin typeface="Calibri" pitchFamily="34" charset="0"/>
            </a:endParaRPr>
          </a:p>
        </p:txBody>
      </p:sp>
      <p:sp>
        <p:nvSpPr>
          <p:cNvPr id="1048868" name="Text Placeholder 11"/>
          <p:cNvSpPr>
            <a:spLocks noGrp="1"/>
          </p:cNvSpPr>
          <p:nvPr>
            <p:ph type="body" sz="quarter" idx="13"/>
          </p:nvPr>
        </p:nvSpPr>
        <p:spPr>
          <a:xfrm>
            <a:off x="265178" y="365125"/>
            <a:ext cx="994411" cy="1325880"/>
          </a:xfrm>
          <a:ln w="123825">
            <a:noFill/>
          </a:ln>
        </p:spPr>
        <p:txBody>
          <a:bodyPr anchor="ctr" rtlCol="0">
            <a:normAutofit/>
          </a:bodyPr>
          <a:lstStyle>
            <a:lvl1pPr algn="ctr" indent="0" marL="0">
              <a:buNone/>
              <a:defRPr sz="4400" lang="en-US" smtClean="0">
                <a:solidFill>
                  <a:schemeClr val="bg1"/>
                </a:solidFill>
                <a:latin typeface="Roboto Black" panose="02000000000000000000" pitchFamily="2" charset="0"/>
                <a:ea typeface="Roboto Black" panose="02000000000000000000" pitchFamily="2" charset="0"/>
                <a:cs typeface="Roboto Black" panose="02000000000000000000" pitchFamily="2" charset="0"/>
              </a:defRPr>
            </a:lvl1pPr>
            <a:lvl2pPr>
              <a:defRPr lang="en-US" smtClean="0"/>
            </a:lvl2pPr>
            <a:lvl3pPr>
              <a:defRPr lang="en-US" smtClean="0"/>
            </a:lvl3pPr>
            <a:lvl4pPr>
              <a:defRPr lang="en-US" smtClean="0"/>
            </a:lvl4pPr>
            <a:lvl5pPr>
              <a:defRPr lang="en-US"/>
            </a:lvl5pPr>
          </a:lstStyle>
          <a:p>
            <a:pPr lvl="0"/>
            <a:r>
              <a:rPr lang="fr-FR" smtClean="0"/>
              <a:t>Cliquez pour modifier les styles du texte du masque</a:t>
            </a:r>
          </a:p>
        </p:txBody>
      </p:sp>
      <p:sp>
        <p:nvSpPr>
          <p:cNvPr id="1048867" name="Content Placeholder 2"/>
          <p:cNvSpPr>
            <a:spLocks noGrp="1"/>
          </p:cNvSpPr>
          <p:nvPr>
            <p:ph idx="1"/>
          </p:nvPr>
        </p:nvSpPr>
        <p:spPr>
          <a:xfrm>
            <a:off x="628652" y="1988841"/>
            <a:ext cx="7886700" cy="4037070"/>
          </a:xfrm>
        </p:spPr>
        <p:txBody>
          <a:bodyPr anchor="ctr">
            <a:normAutofit/>
          </a:bodyPr>
          <a:lstStyle>
            <a:lvl1pPr>
              <a:spcBef>
                <a:spcPts val="1200"/>
              </a:spcBef>
              <a:defRPr sz="3200">
                <a:solidFill>
                  <a:schemeClr val="bg1"/>
                </a:solidFill>
                <a:latin typeface="Roboto" panose="02000000000000000000" pitchFamily="2" charset="0"/>
                <a:ea typeface="Roboto" panose="02000000000000000000" pitchFamily="2" charset="0"/>
              </a:defRPr>
            </a:lvl1pPr>
            <a:lvl2pPr>
              <a:spcBef>
                <a:spcPts val="1200"/>
              </a:spcBef>
              <a:defRPr sz="2800">
                <a:solidFill>
                  <a:schemeClr val="bg1"/>
                </a:solidFill>
                <a:latin typeface="Roboto" panose="02000000000000000000" pitchFamily="2" charset="0"/>
                <a:ea typeface="Roboto" panose="02000000000000000000" pitchFamily="2" charset="0"/>
              </a:defRPr>
            </a:lvl2pPr>
            <a:lvl3pPr>
              <a:spcBef>
                <a:spcPts val="1200"/>
              </a:spcBef>
              <a:defRPr sz="2400">
                <a:solidFill>
                  <a:schemeClr val="bg1"/>
                </a:solidFill>
                <a:latin typeface="Roboto" panose="02000000000000000000" pitchFamily="2" charset="0"/>
                <a:ea typeface="Roboto" panose="02000000000000000000" pitchFamily="2" charset="0"/>
              </a:defRPr>
            </a:lvl3pPr>
            <a:lvl4pPr>
              <a:spcBef>
                <a:spcPts val="1200"/>
              </a:spcBef>
              <a:defRPr sz="2000">
                <a:solidFill>
                  <a:schemeClr val="bg1"/>
                </a:solidFill>
                <a:latin typeface="Roboto" panose="02000000000000000000" pitchFamily="2" charset="0"/>
                <a:ea typeface="Roboto" panose="02000000000000000000" pitchFamily="2" charset="0"/>
              </a:defRPr>
            </a:lvl4pPr>
            <a:lvl5pPr>
              <a:spcBef>
                <a:spcPts val="1200"/>
              </a:spcBef>
              <a:defRPr sz="2000">
                <a:solidFill>
                  <a:schemeClr val="bg1"/>
                </a:solidFill>
                <a:latin typeface="Roboto" panose="02000000000000000000" pitchFamily="2" charset="0"/>
                <a:ea typeface="Roboto" panose="02000000000000000000"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866" name="Title 1"/>
          <p:cNvSpPr>
            <a:spLocks noGrp="1"/>
          </p:cNvSpPr>
          <p:nvPr>
            <p:ph type="title"/>
          </p:nvPr>
        </p:nvSpPr>
        <p:spPr>
          <a:xfrm>
            <a:off x="1493660" y="365129"/>
            <a:ext cx="7021692" cy="1325563"/>
          </a:xfrm>
        </p:spPr>
        <p:txBody>
          <a:bodyPr>
            <a:normAutofit/>
          </a:bodyPr>
          <a:lstStyle>
            <a:lvl1pPr>
              <a:defRPr sz="5400"/>
            </a:lvl1p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222" name=""/>
        <p:cNvGrpSpPr/>
        <p:nvPr/>
      </p:nvGrpSpPr>
      <p:grpSpPr>
        <a:xfrm>
          <a:off x="0" y="0"/>
          <a:ext cx="0" cy="0"/>
          <a:chOff x="0" y="0"/>
          <a:chExt cx="0" cy="0"/>
        </a:xfrm>
      </p:grpSpPr>
      <p:sp>
        <p:nvSpPr>
          <p:cNvPr id="1049012" name="Content Placeholder 2"/>
          <p:cNvSpPr>
            <a:spLocks noGrp="1"/>
          </p:cNvSpPr>
          <p:nvPr>
            <p:ph idx="1"/>
          </p:nvPr>
        </p:nvSpPr>
        <p:spPr>
          <a:xfrm>
            <a:off x="628652" y="1281117"/>
            <a:ext cx="7886700" cy="3688808"/>
          </a:xfrm>
        </p:spPr>
        <p:txBody>
          <a:bodyPr anchor="ctr" bIns="274320" lIns="457200" rIns="457200" tIns="274320">
            <a:normAutofit/>
          </a:bodyPr>
          <a:lstStyle>
            <a:lvl1pPr algn="ctr" indent="0" marL="0">
              <a:spcBef>
                <a:spcPts val="1200"/>
              </a:spcBef>
              <a:buNone/>
              <a:defRPr sz="8800">
                <a:solidFill>
                  <a:schemeClr val="bg1"/>
                </a:solidFill>
                <a:latin typeface="Roboto" panose="02000000000000000000" pitchFamily="2" charset="0"/>
                <a:ea typeface="Roboto" panose="02000000000000000000" pitchFamily="2" charset="0"/>
              </a:defRPr>
            </a:lvl1pPr>
            <a:lvl2pPr algn="ctr" indent="0" marL="457189">
              <a:spcBef>
                <a:spcPts val="1200"/>
              </a:spcBef>
              <a:buNone/>
              <a:defRPr sz="2800">
                <a:solidFill>
                  <a:schemeClr val="bg1"/>
                </a:solidFill>
                <a:latin typeface="Roboto" panose="02000000000000000000" pitchFamily="2" charset="0"/>
                <a:ea typeface="Roboto" panose="02000000000000000000" pitchFamily="2" charset="0"/>
              </a:defRPr>
            </a:lvl2pPr>
            <a:lvl3pPr algn="ctr" indent="0" marL="914377">
              <a:spcBef>
                <a:spcPts val="1200"/>
              </a:spcBef>
              <a:buNone/>
              <a:defRPr sz="2400">
                <a:solidFill>
                  <a:schemeClr val="bg1"/>
                </a:solidFill>
                <a:latin typeface="Roboto" panose="02000000000000000000" pitchFamily="2" charset="0"/>
                <a:ea typeface="Roboto" panose="02000000000000000000" pitchFamily="2" charset="0"/>
              </a:defRPr>
            </a:lvl3pPr>
            <a:lvl4pPr algn="ctr" indent="0" marL="1371566">
              <a:spcBef>
                <a:spcPts val="1200"/>
              </a:spcBef>
              <a:buNone/>
              <a:defRPr sz="2000">
                <a:solidFill>
                  <a:schemeClr val="bg1"/>
                </a:solidFill>
                <a:latin typeface="Roboto" panose="02000000000000000000" pitchFamily="2" charset="0"/>
                <a:ea typeface="Roboto" panose="02000000000000000000" pitchFamily="2" charset="0"/>
              </a:defRPr>
            </a:lvl4pPr>
            <a:lvl5pPr algn="ctr" indent="0" marL="1828754">
              <a:spcBef>
                <a:spcPts val="1200"/>
              </a:spcBef>
              <a:buNone/>
              <a:defRPr sz="2000">
                <a:solidFill>
                  <a:schemeClr val="bg1"/>
                </a:solidFill>
                <a:latin typeface="Roboto" panose="02000000000000000000" pitchFamily="2" charset="0"/>
                <a:ea typeface="Roboto" panose="02000000000000000000" pitchFamily="2" charset="0"/>
              </a:defRPr>
            </a:lvl5pPr>
          </a:lstStyle>
          <a:p>
            <a:pPr lvl="0"/>
            <a:r>
              <a:rPr lang="fr-FR" smtClean="0"/>
              <a:t>Cliquez pour modifier les styles du texte du masque</a:t>
            </a:r>
          </a:p>
        </p:txBody>
      </p:sp>
      <p:sp>
        <p:nvSpPr>
          <p:cNvPr id="1049013" name="Text Placeholder 8"/>
          <p:cNvSpPr>
            <a:spLocks noGrp="1"/>
          </p:cNvSpPr>
          <p:nvPr>
            <p:ph type="body" sz="quarter" idx="13"/>
          </p:nvPr>
        </p:nvSpPr>
        <p:spPr>
          <a:xfrm>
            <a:off x="628654" y="5416043"/>
            <a:ext cx="7886699" cy="504849"/>
          </a:xfrm>
        </p:spPr>
        <p:txBody>
          <a:bodyPr anchor="b"/>
          <a:lstStyle>
            <a:lvl1pPr indent="0" marL="0">
              <a:buNone/>
              <a:defRPr i="1"/>
            </a:lvl1pPr>
          </a:lstStyle>
          <a:p>
            <a:pPr lvl="0"/>
            <a:r>
              <a:rPr lang="fr-FR" smtClean="0"/>
              <a:t>Cliquez pour modifier les styles du texte du masque</a:t>
            </a:r>
          </a:p>
        </p:txBody>
      </p:sp>
      <p:sp>
        <p:nvSpPr>
          <p:cNvPr id="1048706"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708"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8CCBF7"/>
                </a:solidFill>
                <a:latin typeface="Calibri" pitchFamily="34" charset="0"/>
              </a:rPr>
              <a:pPr algn="r" eaLnBrk="1" hangingPunct="1" latinLnBrk="1" lvl="0"/>
            </a:fld>
            <a:endParaRPr altLang="en-US" sz="1200" lang="en-US">
              <a:solidFill>
                <a:srgbClr val="8CCBF7"/>
              </a:solidFill>
              <a:latin typeface="Calibri" pitchFamily="34" charset="0"/>
            </a:endParaRPr>
          </a:p>
        </p:txBody>
      </p:sp>
      <p:sp>
        <p:nvSpPr>
          <p:cNvPr id="1048707"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8CCBF7"/>
                </a:solidFill>
                <a:latin typeface="Calibri" pitchFamily="34" charset="0"/>
              </a:rPr>
              <a:t>Your Footer Here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70" name=""/>
        <p:cNvGrpSpPr/>
        <p:nvPr/>
      </p:nvGrpSpPr>
      <p:grpSpPr>
        <a:xfrm rot="0">
          <a:off x="0" y="0"/>
          <a:ext cx="0" cy="0"/>
          <a:chOff x="0" y="0"/>
          <a:chExt cx="0" cy="0"/>
        </a:xfrm>
      </p:grpSpPr>
      <p:sp>
        <p:nvSpPr>
          <p:cNvPr id="1048876" name=""/>
          <p:cNvSpPr/>
          <p:nvPr/>
        </p:nvSpPr>
        <p:spPr>
          <a:xfrm rot="0">
            <a:off x="0" y="0"/>
            <a:ext cx="9144000" cy="1916112"/>
          </a:xfrm>
          <a:prstGeom prst="rect"/>
          <a:gradFill rotWithShape="0">
            <a:gsLst>
              <a:gs pos="0">
                <a:srgbClr val="63ED78">
                  <a:alpha val="100000"/>
                </a:srgbClr>
              </a:gs>
              <a:gs pos="100000">
                <a:srgbClr val="40A8F1">
                  <a:alpha val="100000"/>
                </a:srgbClr>
              </a:gs>
            </a:gsLst>
            <a:lin ang="5400000" scaled="1"/>
          </a:gra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879"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A6A6A6"/>
                </a:solidFill>
                <a:latin typeface="Calibri" pitchFamily="34" charset="0"/>
              </a:rPr>
              <a:t>Your Date Here</a:t>
            </a:r>
          </a:p>
        </p:txBody>
      </p:sp>
      <p:sp>
        <p:nvSpPr>
          <p:cNvPr id="1048880"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A6A6A6"/>
                </a:solidFill>
                <a:latin typeface="Calibri" pitchFamily="34" charset="0"/>
              </a:rPr>
              <a:t>Your Footer Here</a:t>
            </a:r>
          </a:p>
        </p:txBody>
      </p:sp>
      <p:sp>
        <p:nvSpPr>
          <p:cNvPr id="1048881"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A6A6A6"/>
                </a:solidFill>
                <a:latin typeface="Calibri" pitchFamily="34" charset="0"/>
              </a:rPr>
              <a:pPr algn="r" eaLnBrk="1" hangingPunct="1" latinLnBrk="1" lvl="0"/>
            </a:fld>
            <a:endParaRPr altLang="en-US" sz="1200" lang="en-US">
              <a:solidFill>
                <a:srgbClr val="A6A6A6"/>
              </a:solidFill>
              <a:latin typeface="Calibri" pitchFamily="34" charset="0"/>
            </a:endParaRPr>
          </a:p>
        </p:txBody>
      </p:sp>
      <p:sp>
        <p:nvSpPr>
          <p:cNvPr id="1048883" name="Title 1"/>
          <p:cNvSpPr>
            <a:spLocks noGrp="1"/>
          </p:cNvSpPr>
          <p:nvPr>
            <p:ph type="title"/>
          </p:nvPr>
        </p:nvSpPr>
        <p:spPr>
          <a:xfrm>
            <a:off x="628652" y="365129"/>
            <a:ext cx="7886700" cy="1325563"/>
          </a:xfrm>
        </p:spPr>
        <p:txBody>
          <a:bodyPr>
            <a:normAutofit/>
          </a:bodyPr>
          <a:lstStyle>
            <a:lvl1pPr>
              <a:defRPr sz="5400"/>
            </a:lvl1pPr>
          </a:lstStyle>
          <a:p>
            <a:r>
              <a:rPr lang="en-US"/>
              <a:t>Click to edit Master title style</a:t>
            </a:r>
          </a:p>
        </p:txBody>
      </p:sp>
      <p:sp>
        <p:nvSpPr>
          <p:cNvPr id="1048882" name="Content Placeholder 2"/>
          <p:cNvSpPr>
            <a:spLocks noGrp="1"/>
          </p:cNvSpPr>
          <p:nvPr>
            <p:ph idx="1"/>
          </p:nvPr>
        </p:nvSpPr>
        <p:spPr>
          <a:xfrm>
            <a:off x="628652" y="2179073"/>
            <a:ext cx="7886700" cy="3846838"/>
          </a:xfrm>
        </p:spPr>
        <p:txBody>
          <a:bodyPr anchor="ctr">
            <a:normAutofit/>
          </a:bodyPr>
          <a:lstStyle>
            <a:lvl1pPr>
              <a:spcBef>
                <a:spcPts val="1200"/>
              </a:spcBef>
              <a:defRPr sz="3200">
                <a:solidFill>
                  <a:schemeClr val="accent5">
                    <a:lumMod val="50000"/>
                  </a:schemeClr>
                </a:solidFill>
                <a:latin typeface="Roboto" panose="02000000000000000000" pitchFamily="2" charset="0"/>
                <a:ea typeface="Roboto" panose="02000000000000000000" pitchFamily="2" charset="0"/>
              </a:defRPr>
            </a:lvl1pPr>
            <a:lvl2pPr>
              <a:spcBef>
                <a:spcPts val="1200"/>
              </a:spcBef>
              <a:defRPr sz="2800">
                <a:solidFill>
                  <a:schemeClr val="accent5">
                    <a:lumMod val="50000"/>
                  </a:schemeClr>
                </a:solidFill>
                <a:latin typeface="Roboto" panose="02000000000000000000" pitchFamily="2" charset="0"/>
                <a:ea typeface="Roboto" panose="02000000000000000000" pitchFamily="2" charset="0"/>
              </a:defRPr>
            </a:lvl2pPr>
            <a:lvl3pPr>
              <a:spcBef>
                <a:spcPts val="1200"/>
              </a:spcBef>
              <a:defRPr sz="2400">
                <a:solidFill>
                  <a:schemeClr val="accent5">
                    <a:lumMod val="50000"/>
                  </a:schemeClr>
                </a:solidFill>
                <a:latin typeface="Roboto" panose="02000000000000000000" pitchFamily="2" charset="0"/>
                <a:ea typeface="Roboto" panose="02000000000000000000" pitchFamily="2" charset="0"/>
              </a:defRPr>
            </a:lvl3pPr>
            <a:lvl4pPr>
              <a:spcBef>
                <a:spcPts val="1200"/>
              </a:spcBef>
              <a:defRPr sz="2000">
                <a:solidFill>
                  <a:schemeClr val="accent5">
                    <a:lumMod val="50000"/>
                  </a:schemeClr>
                </a:solidFill>
                <a:latin typeface="Roboto" panose="02000000000000000000" pitchFamily="2" charset="0"/>
                <a:ea typeface="Roboto" panose="02000000000000000000" pitchFamily="2" charset="0"/>
              </a:defRPr>
            </a:lvl4pPr>
            <a:lvl5pPr>
              <a:spcBef>
                <a:spcPts val="1200"/>
              </a:spcBef>
              <a:defRPr sz="2000">
                <a:solidFill>
                  <a:schemeClr val="accent5">
                    <a:lumMod val="50000"/>
                  </a:schemeClr>
                </a:solidFill>
                <a:latin typeface="Roboto" panose="02000000000000000000" pitchFamily="2" charset="0"/>
                <a:ea typeface="Roboto" panose="02000000000000000000"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08" name=""/>
        <p:cNvGrpSpPr/>
        <p:nvPr/>
      </p:nvGrpSpPr>
      <p:grpSpPr>
        <a:xfrm rot="0">
          <a:off x="0" y="0"/>
          <a:ext cx="0" cy="0"/>
          <a:chOff x="0" y="0"/>
          <a:chExt cx="0" cy="0"/>
        </a:xfrm>
      </p:grpSpPr>
      <p:sp>
        <p:nvSpPr>
          <p:cNvPr id="1048717" name=""/>
          <p:cNvSpPr/>
          <p:nvPr/>
        </p:nvSpPr>
        <p:spPr>
          <a:xfrm rot="0">
            <a:off x="0" y="0"/>
            <a:ext cx="9144000" cy="1916112"/>
          </a:xfrm>
          <a:prstGeom prst="rect"/>
          <a:gradFill rotWithShape="0">
            <a:gsLst>
              <a:gs pos="0">
                <a:srgbClr val="63ED78">
                  <a:alpha val="100000"/>
                </a:srgbClr>
              </a:gs>
              <a:gs pos="100000">
                <a:srgbClr val="40A8F1">
                  <a:alpha val="100000"/>
                </a:srgbClr>
              </a:gs>
            </a:gsLst>
            <a:lin ang="5400000" scaled="1"/>
          </a:gra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endParaRPr altLang="en-US" lang="en-US">
              <a:solidFill>
                <a:srgbClr val="FFFFFF"/>
              </a:solidFill>
              <a:latin typeface="Calibri" pitchFamily="34" charset="0"/>
            </a:endParaRPr>
          </a:p>
        </p:txBody>
      </p:sp>
      <p:sp>
        <p:nvSpPr>
          <p:cNvPr id="1048720"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A6A6A6"/>
                </a:solidFill>
                <a:latin typeface="Calibri" pitchFamily="34" charset="0"/>
              </a:rPr>
              <a:t>Your Date Here</a:t>
            </a:r>
          </a:p>
        </p:txBody>
      </p:sp>
      <p:sp>
        <p:nvSpPr>
          <p:cNvPr id="1048721"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A6A6A6"/>
                </a:solidFill>
                <a:latin typeface="Calibri" pitchFamily="34" charset="0"/>
              </a:rPr>
              <a:t>Your Footer Here</a:t>
            </a:r>
          </a:p>
        </p:txBody>
      </p:sp>
      <p:sp>
        <p:nvSpPr>
          <p:cNvPr id="1048722"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A6A6A6"/>
                </a:solidFill>
                <a:latin typeface="Calibri" pitchFamily="34" charset="0"/>
              </a:rPr>
              <a:pPr algn="r" eaLnBrk="1" hangingPunct="1" latinLnBrk="1" lvl="0"/>
            </a:fld>
            <a:endParaRPr altLang="en-US" sz="1200" lang="en-US">
              <a:solidFill>
                <a:srgbClr val="A6A6A6"/>
              </a:solidFill>
              <a:latin typeface="Calibri" pitchFamily="34" charset="0"/>
            </a:endParaRPr>
          </a:p>
        </p:txBody>
      </p:sp>
      <p:sp>
        <p:nvSpPr>
          <p:cNvPr id="1048723" name="Title 1"/>
          <p:cNvSpPr>
            <a:spLocks noGrp="1"/>
          </p:cNvSpPr>
          <p:nvPr>
            <p:ph type="title"/>
          </p:nvPr>
        </p:nvSpPr>
        <p:spPr/>
        <p:txBody>
          <a:bodyPr>
            <a:normAutofit/>
          </a:bodyPr>
          <a:lstStyle>
            <a:lvl1pPr>
              <a:defRPr sz="5400"/>
            </a:lvl1pPr>
          </a:lstStyle>
          <a:p>
            <a:r>
              <a:rPr lang="en-US"/>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 Id="rId3"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slideLayout" Target="../slideLayouts/slideLayout11.xml"/><Relationship Id="rId11" Type="http://schemas.openxmlformats.org/officeDocument/2006/relationships/slideLayout" Target="../slideLayouts/slideLayout12.xml"/><Relationship Id="rId12" Type="http://schemas.openxmlformats.org/officeDocument/2006/relationships/slideLayout" Target="../slideLayouts/slideLayout13.xml"/><Relationship Id="rId13" Type="http://schemas.openxmlformats.org/officeDocument/2006/relationships/slideLayout" Target="../slideLayouts/slideLayout14.xml"/><Relationship Id="rId14" Type="http://schemas.openxmlformats.org/officeDocument/2006/relationships/slideLayout" Target="../slideLayouts/slideLayout15.xml"/><Relationship Id="rId15" Type="http://schemas.openxmlformats.org/officeDocument/2006/relationships/slideLayout" Target="../slideLayouts/slideLayout16.xml"/><Relationship Id="rId16" Type="http://schemas.openxmlformats.org/officeDocument/2006/relationships/slideLayout" Target="../slideLayouts/slideLayout17.xml"/><Relationship Id="rId17" Type="http://schemas.openxmlformats.org/officeDocument/2006/relationships/slideLayout" Target="../slideLayouts/slideLayout18.xml"/><Relationship Id="rId18" Type="http://schemas.openxmlformats.org/officeDocument/2006/relationships/slideLayout" Target="../slideLayouts/slideLayout19.xml"/><Relationship Id="rId19" Type="http://schemas.openxmlformats.org/officeDocument/2006/relationships/slideLayout" Target="../slideLayouts/slideLayout20.xml"/><Relationship Id="rId20" Type="http://schemas.openxmlformats.org/officeDocument/2006/relationships/slideLayout" Target="../slideLayouts/slideLayout21.xml"/><Relationship Id="rId21" Type="http://schemas.openxmlformats.org/officeDocument/2006/relationships/slideLayout" Target="../slideLayouts/slideLayout22.xml"/><Relationship Id="rId22" Type="http://schemas.openxmlformats.org/officeDocument/2006/relationships/slideLayout" Target="../slideLayouts/slideLayout23.xml"/><Relationship Id="rId23" Type="http://schemas.openxmlformats.org/officeDocument/2006/relationships/slideLayout" Target="../slideLayouts/slideLayout24.xml"/><Relationship Id="rId24" Type="http://schemas.openxmlformats.org/officeDocument/2006/relationships/slideLayout" Target="../slideLayouts/slideLayout25.xml"/><Relationship Id="rId25" Type="http://schemas.openxmlformats.org/officeDocument/2006/relationships/slideLayout" Target="../slideLayouts/slideLayout26.xml"/><Relationship Id="rId26" Type="http://schemas.openxmlformats.org/officeDocument/2006/relationships/slideLayout" Target="../slideLayouts/slideLayout27.xml"/><Relationship Id="rId27" Type="http://schemas.openxmlformats.org/officeDocument/2006/relationships/slideLayout" Target="../slideLayouts/slideLayout28.xml"/><Relationship Id="rId28" Type="http://schemas.openxmlformats.org/officeDocument/2006/relationships/slideLayout" Target="../slideLayouts/slideLayout29.xml"/><Relationship Id="rId29" Type="http://schemas.openxmlformats.org/officeDocument/2006/relationships/slideLayout" Target="../slideLayouts/slideLayout30.xml"/><Relationship Id="rId30" Type="http://schemas.openxmlformats.org/officeDocument/2006/relationships/slideLayout" Target="../slideLayouts/slideLayout31.xml"/><Relationship Id="rId3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32.xml"/><Relationship Id="rId2" Type="http://schemas.openxmlformats.org/officeDocument/2006/relationships/slideLayout" Target="../slideLayouts/slideLayout33.xml"/><Relationship Id="rId3" Type="http://schemas.openxmlformats.org/officeDocument/2006/relationships/slideLayout" Target="../slideLayouts/slideLayout34.xml"/><Relationship Id="rId4" Type="http://schemas.openxmlformats.org/officeDocument/2006/relationships/slideLayout" Target="../slideLayouts/slideLayout35.xml"/><Relationship Id="rId5" Type="http://schemas.openxmlformats.org/officeDocument/2006/relationships/slideLayout" Target="../slideLayouts/slideLayout36.xml"/><Relationship Id="rId6" Type="http://schemas.openxmlformats.org/officeDocument/2006/relationships/slideLayout" Target="../slideLayouts/slideLayout37.xml"/><Relationship Id="rId7" Type="http://schemas.openxmlformats.org/officeDocument/2006/relationships/slideLayout" Target="../slideLayouts/slideLayout38.xml"/><Relationship Id="rId8" Type="http://schemas.openxmlformats.org/officeDocument/2006/relationships/slideLayout" Target="../slideLayouts/slideLayout39.xml"/><Relationship Id="rId9" Type="http://schemas.openxmlformats.org/officeDocument/2006/relationships/slideLayout" Target="../slideLayouts/slideLayout40.xml"/><Relationship Id="rId10" Type="http://schemas.openxmlformats.org/officeDocument/2006/relationships/slideLayout" Target="../slideLayouts/slideLayout41.xml"/><Relationship Id="rId11" Type="http://schemas.openxmlformats.org/officeDocument/2006/relationships/slideLayout" Target="../slideLayouts/slideLayout42.xml"/><Relationship Id="rId12" Type="http://schemas.openxmlformats.org/officeDocument/2006/relationships/slideLayout" Target="../slideLayouts/slideLayout43.xml"/><Relationship Id="rId13" Type="http://schemas.openxmlformats.org/officeDocument/2006/relationships/slideLayout" Target="../slideLayouts/slideLayout44.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224" name=""/>
        <p:cNvGrpSpPr/>
        <p:nvPr/>
      </p:nvGrpSpPr>
      <p:grpSpPr>
        <a:xfrm rot="0">
          <a:off x="0" y="0"/>
          <a:ext cx="0" cy="0"/>
          <a:chOff x="0" y="0"/>
          <a:chExt cx="0" cy="0"/>
        </a:xfrm>
      </p:grpSpPr>
      <p:sp>
        <p:nvSpPr>
          <p:cNvPr id="1049016" name=""/>
          <p:cNvSpPr/>
          <p:nvPr>
            <p:ph type="title" sz="full" idx="0"/>
          </p:nvPr>
        </p:nvSpPr>
        <p:spPr>
          <a:xfrm rot="0">
            <a:off x="457200" y="136525"/>
            <a:ext cx="8229600" cy="708025"/>
          </a:xfrm>
          <a:prstGeom prst="rect"/>
          <a:noFill/>
          <a:ln>
            <a:noFill/>
          </a:ln>
        </p:spPr>
        <p:txBody>
          <a:bodyPr anchor="ctr" bIns="45720" lIns="91440" rIns="91440" tIns="45720">
            <a:spAutoFit/>
          </a:bodyPr>
          <a:p>
            <a:pPr lvl="0"/>
            <a:r>
              <a:rPr altLang="en-US" lang="en-US"/>
              <a:t>Click to edit Master title style</a:t>
            </a:r>
          </a:p>
        </p:txBody>
      </p:sp>
      <p:sp>
        <p:nvSpPr>
          <p:cNvPr id="1049017" name=""/>
          <p:cNvSpPr/>
          <p:nvPr>
            <p:ph type="body" sz="full" idx="1"/>
          </p:nvPr>
        </p:nvSpPr>
        <p:spPr>
          <a:xfrm rot="0">
            <a:off x="457200" y="1600200"/>
            <a:ext cx="8229600" cy="4525962"/>
          </a:xfrm>
          <a:prstGeom prst="rect"/>
          <a:noFill/>
          <a:ln>
            <a:noFill/>
          </a:ln>
        </p:spPr>
        <p:txBody>
          <a:bodyPr bIns="45720" lIns="91440" rIns="91440" tIns="45720"/>
          <a:p>
            <a:pPr lvl="0"/>
            <a:r>
              <a:rPr altLang="en-US" lang="en-US"/>
              <a:t>Edit Master text styles</a:t>
            </a:r>
          </a:p>
          <a:p>
            <a:pPr lvl="1"/>
            <a:r>
              <a:rPr altLang="en-US" lang="en-US"/>
              <a:t>Second level</a:t>
            </a:r>
          </a:p>
          <a:p>
            <a:pPr lvl="2"/>
            <a:r>
              <a:rPr altLang="en-US" lang="en-US"/>
              <a:t>Third level</a:t>
            </a:r>
          </a:p>
          <a:p>
            <a:pPr lvl="3"/>
            <a:r>
              <a:rPr altLang="en-US" lang="en-US"/>
              <a:t>Fourth level</a:t>
            </a:r>
          </a:p>
          <a:p>
            <a:pPr lvl="4"/>
            <a:r>
              <a:rPr altLang="en-US" lang="en-US"/>
              <a:t>Fifth level</a:t>
            </a:r>
          </a:p>
        </p:txBody>
      </p:sp>
      <p:sp>
        <p:nvSpPr>
          <p:cNvPr id="1049018" name=""/>
          <p:cNvSpPr/>
          <p:nvPr/>
        </p:nvSpPr>
        <p:spPr>
          <a:xfrm rot="5400000">
            <a:off x="8473281" y="5799931"/>
            <a:ext cx="1839912" cy="276225"/>
          </a:xfrm>
          <a:prstGeom prst="rect"/>
          <a:noFill/>
          <a:ln>
            <a:noFill/>
          </a:ln>
        </p:spPr>
        <p:txBody>
          <a:bodyPr bIns="45720" lIns="91440" rIns="91440" tIns="45720" wrap="none">
            <a:spAutoFit/>
          </a:bodyPr>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000000"/>
                </a:solidFill>
                <a:latin typeface="Calibri" pitchFamily="34" charset="0"/>
              </a:rPr>
              <a:t>© Copyright Showeet.com</a:t>
            </a:r>
          </a:p>
        </p:txBody>
      </p:sp>
    </p:spTree>
  </p:cSld>
  <p:clrMap accent1="accent1" accent2="accent2" accent3="accent3" accent4="accent4" accent5="accent5" accent6="accent6" bg1="lt1" bg2="dk2" tx1="dk1" tx2="lt2" hlink="hlink" folHlink="folHlink"/>
  <p:sldLayoutIdLst/>
  <p:hf dt="1" ftr="1" hdr="0" sldNum="1"/>
  <p:txStyles>
    <p:titleStyle>
      <a:lvl1pPr algn="r" defTabSz="912813" eaLnBrk="0" fontAlgn="base" hangingPunct="0" rtl="0">
        <a:spcBef>
          <a:spcPct val="0"/>
        </a:spcBef>
        <a:spcAft>
          <a:spcPct val="0"/>
        </a:spcAft>
        <a:defRPr b="1" cap="all" dirty="0" sz="4000" kern="1200" lang="en-US">
          <a:solidFill>
            <a:srgbClr val="2F3A46"/>
          </a:solidFill>
          <a:latin typeface="Open Sans" panose="020B0606030504020204" pitchFamily="34" charset="0"/>
          <a:ea typeface="Open Sans" panose="020B0606030504020204" pitchFamily="34" charset="0"/>
          <a:cs typeface="Open Sans" panose="020B0606030504020204" pitchFamily="34" charset="0"/>
        </a:defRPr>
      </a:lvl1pPr>
      <a:lvl2pPr algn="r" defTabSz="912813" eaLnBrk="0" fontAlgn="base" hangingPunct="0" rtl="0">
        <a:spcBef>
          <a:spcPct val="0"/>
        </a:spcBef>
        <a:spcAft>
          <a:spcPct val="0"/>
        </a:spcAft>
        <a:defRPr b="1" sz="4000">
          <a:solidFill>
            <a:srgbClr val="2F3A46"/>
          </a:solidFill>
          <a:latin typeface="Open Sans"/>
          <a:ea typeface="Open Sans"/>
          <a:cs typeface="Open Sans"/>
        </a:defRPr>
      </a:lvl2pPr>
      <a:lvl3pPr algn="r" defTabSz="912813" eaLnBrk="0" fontAlgn="base" hangingPunct="0" rtl="0">
        <a:spcBef>
          <a:spcPct val="0"/>
        </a:spcBef>
        <a:spcAft>
          <a:spcPct val="0"/>
        </a:spcAft>
        <a:defRPr b="1" sz="4000">
          <a:solidFill>
            <a:srgbClr val="2F3A46"/>
          </a:solidFill>
          <a:latin typeface="Open Sans"/>
          <a:ea typeface="Open Sans"/>
          <a:cs typeface="Open Sans"/>
        </a:defRPr>
      </a:lvl3pPr>
      <a:lvl4pPr algn="r" defTabSz="912813" eaLnBrk="0" fontAlgn="base" hangingPunct="0" rtl="0">
        <a:spcBef>
          <a:spcPct val="0"/>
        </a:spcBef>
        <a:spcAft>
          <a:spcPct val="0"/>
        </a:spcAft>
        <a:defRPr b="1" sz="4000">
          <a:solidFill>
            <a:srgbClr val="2F3A46"/>
          </a:solidFill>
          <a:latin typeface="Open Sans"/>
          <a:ea typeface="Open Sans"/>
          <a:cs typeface="Open Sans"/>
        </a:defRPr>
      </a:lvl4pPr>
      <a:lvl5pPr algn="r" defTabSz="912813" eaLnBrk="0" fontAlgn="base" hangingPunct="0" rtl="0">
        <a:spcBef>
          <a:spcPct val="0"/>
        </a:spcBef>
        <a:spcAft>
          <a:spcPct val="0"/>
        </a:spcAft>
        <a:defRPr b="1" sz="4000">
          <a:solidFill>
            <a:srgbClr val="2F3A46"/>
          </a:solidFill>
          <a:latin typeface="Open Sans"/>
          <a:ea typeface="Open Sans"/>
          <a:cs typeface="Open Sans"/>
        </a:defRPr>
      </a:lvl5pPr>
      <a:lvl6pPr algn="r" defTabSz="912813" fontAlgn="base" marL="457200" rtl="0">
        <a:spcBef>
          <a:spcPct val="0"/>
        </a:spcBef>
        <a:spcAft>
          <a:spcPct val="0"/>
        </a:spcAft>
        <a:defRPr b="1" sz="4000">
          <a:solidFill>
            <a:srgbClr val="2F3A46"/>
          </a:solidFill>
          <a:latin typeface="Open Sans"/>
          <a:ea typeface="Open Sans"/>
          <a:cs typeface="Open Sans"/>
        </a:defRPr>
      </a:lvl6pPr>
      <a:lvl7pPr algn="r" defTabSz="912813" fontAlgn="base" marL="914400" rtl="0">
        <a:spcBef>
          <a:spcPct val="0"/>
        </a:spcBef>
        <a:spcAft>
          <a:spcPct val="0"/>
        </a:spcAft>
        <a:defRPr b="1" sz="4000">
          <a:solidFill>
            <a:srgbClr val="2F3A46"/>
          </a:solidFill>
          <a:latin typeface="Open Sans"/>
          <a:ea typeface="Open Sans"/>
          <a:cs typeface="Open Sans"/>
        </a:defRPr>
      </a:lvl7pPr>
      <a:lvl8pPr algn="r" defTabSz="912813" fontAlgn="base" marL="1371600" rtl="0">
        <a:spcBef>
          <a:spcPct val="0"/>
        </a:spcBef>
        <a:spcAft>
          <a:spcPct val="0"/>
        </a:spcAft>
        <a:defRPr b="1" sz="4000">
          <a:solidFill>
            <a:srgbClr val="2F3A46"/>
          </a:solidFill>
          <a:latin typeface="Open Sans"/>
          <a:ea typeface="Open Sans"/>
          <a:cs typeface="Open Sans"/>
        </a:defRPr>
      </a:lvl8pPr>
      <a:lvl9pPr algn="r" defTabSz="912813" fontAlgn="base" marL="1828800" rtl="0">
        <a:spcBef>
          <a:spcPct val="0"/>
        </a:spcBef>
        <a:spcAft>
          <a:spcPct val="0"/>
        </a:spcAft>
        <a:defRPr b="1" sz="4000">
          <a:solidFill>
            <a:srgbClr val="2F3A46"/>
          </a:solidFill>
          <a:latin typeface="Open Sans"/>
          <a:ea typeface="Open Sans"/>
          <a:cs typeface="Open Sans"/>
        </a:defRPr>
      </a:lvl9pPr>
    </p:titleStyle>
    <p:bodyStyle>
      <a:lvl1pPr algn="l" defTabSz="912813" eaLnBrk="0" fontAlgn="base" hangingPunct="0" indent="-341313" marL="341313" rtl="0">
        <a:spcBef>
          <a:spcPct val="20000"/>
        </a:spcBef>
        <a:spcAft>
          <a:spcPct val="0"/>
        </a:spcAft>
        <a:buFont typeface="Arial" pitchFamily="34" charset="0"/>
        <a:buChar char="•"/>
        <a:defRPr sz="3200" kern="1200">
          <a:solidFill>
            <a:srgbClr val="6C7F80"/>
          </a:solidFill>
          <a:latin typeface="Open Sans" panose="020B0606030504020204" pitchFamily="34" charset="0"/>
          <a:ea typeface="Open Sans" panose="020B0606030504020204" pitchFamily="34" charset="0"/>
          <a:cs typeface="Open Sans" panose="020B0606030504020204" pitchFamily="34" charset="0"/>
        </a:defRPr>
      </a:lvl1pPr>
      <a:lvl2pPr algn="l" defTabSz="912813" eaLnBrk="0" fontAlgn="base" hangingPunct="0" indent="-284163" marL="741363" rtl="0">
        <a:spcBef>
          <a:spcPct val="20000"/>
        </a:spcBef>
        <a:spcAft>
          <a:spcPct val="0"/>
        </a:spcAft>
        <a:buFont typeface="Arial" pitchFamily="34" charset="0"/>
        <a:buChar char="–"/>
        <a:defRPr sz="2800" kern="1200">
          <a:solidFill>
            <a:srgbClr val="6C7F80"/>
          </a:solidFill>
          <a:latin typeface="Open Sans" panose="020B0606030504020204" pitchFamily="34" charset="0"/>
          <a:ea typeface="Open Sans" panose="020B0606030504020204" pitchFamily="34" charset="0"/>
          <a:cs typeface="Open Sans" panose="020B0606030504020204" pitchFamily="34" charset="0"/>
        </a:defRPr>
      </a:lvl2pPr>
      <a:lvl3pPr algn="l" defTabSz="912813" eaLnBrk="0" fontAlgn="base" hangingPunct="0" indent="-227013" marL="1141413" rtl="0">
        <a:spcBef>
          <a:spcPct val="20000"/>
        </a:spcBef>
        <a:spcAft>
          <a:spcPct val="0"/>
        </a:spcAft>
        <a:buFont typeface="Arial" pitchFamily="34" charset="0"/>
        <a:buChar char="•"/>
        <a:defRPr sz="2400" kern="1200">
          <a:solidFill>
            <a:srgbClr val="6C7F80"/>
          </a:solidFill>
          <a:latin typeface="Open Sans" panose="020B0606030504020204" pitchFamily="34" charset="0"/>
          <a:ea typeface="Open Sans" panose="020B0606030504020204" pitchFamily="34" charset="0"/>
          <a:cs typeface="Open Sans" panose="020B0606030504020204" pitchFamily="34" charset="0"/>
        </a:defRPr>
      </a:lvl3pPr>
      <a:lvl4pPr algn="l" defTabSz="912813" eaLnBrk="0" fontAlgn="base" hangingPunct="0" indent="-227013" marL="1598613" rtl="0">
        <a:spcBef>
          <a:spcPct val="20000"/>
        </a:spcBef>
        <a:spcAft>
          <a:spcPct val="0"/>
        </a:spcAft>
        <a:buFont typeface="Arial" pitchFamily="34" charset="0"/>
        <a:buChar char="–"/>
        <a:defRPr sz="2000" kern="1200">
          <a:solidFill>
            <a:srgbClr val="6C7F80"/>
          </a:solidFill>
          <a:latin typeface="Open Sans" panose="020B0606030504020204" pitchFamily="34" charset="0"/>
          <a:ea typeface="Open Sans" panose="020B0606030504020204" pitchFamily="34" charset="0"/>
          <a:cs typeface="Open Sans" panose="020B0606030504020204" pitchFamily="34" charset="0"/>
        </a:defRPr>
      </a:lvl4pPr>
      <a:lvl5pPr algn="l" defTabSz="912813" eaLnBrk="0" fontAlgn="base" hangingPunct="0" indent="-227013" marL="2055813" rtl="0">
        <a:spcBef>
          <a:spcPct val="20000"/>
        </a:spcBef>
        <a:spcAft>
          <a:spcPct val="0"/>
        </a:spcAft>
        <a:buFont typeface="Arial" pitchFamily="34" charset="0"/>
        <a:buChar char="»"/>
        <a:defRPr sz="2000" kern="1200">
          <a:solidFill>
            <a:srgbClr val="6C7F80"/>
          </a:solidFill>
          <a:latin typeface="Open Sans" panose="020B0606030504020204" pitchFamily="34" charset="0"/>
          <a:ea typeface="Open Sans" panose="020B0606030504020204" pitchFamily="34" charset="0"/>
          <a:cs typeface="Open Sans" panose="020B0606030504020204" pitchFamily="34" charset="0"/>
        </a:defRPr>
      </a:lvl5pPr>
      <a:lvl6pPr algn="l" defTabSz="914332" eaLnBrk="1" hangingPunct="1" indent="-228584" latinLnBrk="0" marL="2514412" rtl="0">
        <a:spcBef>
          <a:spcPct val="20000"/>
        </a:spcBef>
        <a:buFont typeface="Arial" pitchFamily="34" charset="0"/>
        <a:buChar char="•"/>
        <a:defRPr sz="2000" kern="1200">
          <a:solidFill>
            <a:schemeClr val="tx1"/>
          </a:solidFill>
          <a:latin typeface="+mn-lt"/>
          <a:ea typeface="+mn-ea"/>
          <a:cs typeface="+mn-cs"/>
        </a:defRPr>
      </a:lvl6pPr>
      <a:lvl7pPr algn="l" defTabSz="914332" eaLnBrk="1" hangingPunct="1" indent="-228584" latinLnBrk="0" marL="2971578" rtl="0">
        <a:spcBef>
          <a:spcPct val="20000"/>
        </a:spcBef>
        <a:buFont typeface="Arial" pitchFamily="34" charset="0"/>
        <a:buChar char="•"/>
        <a:defRPr sz="2000" kern="1200">
          <a:solidFill>
            <a:schemeClr val="tx1"/>
          </a:solidFill>
          <a:latin typeface="+mn-lt"/>
          <a:ea typeface="+mn-ea"/>
          <a:cs typeface="+mn-cs"/>
        </a:defRPr>
      </a:lvl7pPr>
      <a:lvl8pPr algn="l" defTabSz="914332" eaLnBrk="1" hangingPunct="1" indent="-228584" latinLnBrk="0" marL="3428744" rtl="0">
        <a:spcBef>
          <a:spcPct val="20000"/>
        </a:spcBef>
        <a:buFont typeface="Arial" pitchFamily="34" charset="0"/>
        <a:buChar char="•"/>
        <a:defRPr sz="2000" kern="1200">
          <a:solidFill>
            <a:schemeClr val="tx1"/>
          </a:solidFill>
          <a:latin typeface="+mn-lt"/>
          <a:ea typeface="+mn-ea"/>
          <a:cs typeface="+mn-cs"/>
        </a:defRPr>
      </a:lvl8pPr>
      <a:lvl9pPr algn="l" defTabSz="914332" eaLnBrk="1" hangingPunct="1" indent="-228584" latinLnBrk="0" marL="3885910" rtl="0">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algn="l" defTabSz="914332" eaLnBrk="1" hangingPunct="1" latinLnBrk="0" marL="0" rtl="0">
        <a:defRPr sz="1800" kern="1200">
          <a:solidFill>
            <a:schemeClr val="tx1"/>
          </a:solidFill>
          <a:latin typeface="+mn-lt"/>
          <a:ea typeface="+mn-ea"/>
          <a:cs typeface="+mn-cs"/>
        </a:defRPr>
      </a:lvl1pPr>
      <a:lvl2pPr algn="l" defTabSz="914332" eaLnBrk="1" hangingPunct="1" latinLnBrk="0" marL="457167" rtl="0">
        <a:defRPr sz="1800" kern="1200">
          <a:solidFill>
            <a:schemeClr val="tx1"/>
          </a:solidFill>
          <a:latin typeface="+mn-lt"/>
          <a:ea typeface="+mn-ea"/>
          <a:cs typeface="+mn-cs"/>
        </a:defRPr>
      </a:lvl2pPr>
      <a:lvl3pPr algn="l" defTabSz="914332" eaLnBrk="1" hangingPunct="1" latinLnBrk="0" marL="914332" rtl="0">
        <a:defRPr sz="1800" kern="1200">
          <a:solidFill>
            <a:schemeClr val="tx1"/>
          </a:solidFill>
          <a:latin typeface="+mn-lt"/>
          <a:ea typeface="+mn-ea"/>
          <a:cs typeface="+mn-cs"/>
        </a:defRPr>
      </a:lvl3pPr>
      <a:lvl4pPr algn="l" defTabSz="914332" eaLnBrk="1" hangingPunct="1" latinLnBrk="0" marL="1371498" rtl="0">
        <a:defRPr sz="1800" kern="1200">
          <a:solidFill>
            <a:schemeClr val="tx1"/>
          </a:solidFill>
          <a:latin typeface="+mn-lt"/>
          <a:ea typeface="+mn-ea"/>
          <a:cs typeface="+mn-cs"/>
        </a:defRPr>
      </a:lvl4pPr>
      <a:lvl5pPr algn="l" defTabSz="914332" eaLnBrk="1" hangingPunct="1" latinLnBrk="0" marL="1828664" rtl="0">
        <a:defRPr sz="1800" kern="1200">
          <a:solidFill>
            <a:schemeClr val="tx1"/>
          </a:solidFill>
          <a:latin typeface="+mn-lt"/>
          <a:ea typeface="+mn-ea"/>
          <a:cs typeface="+mn-cs"/>
        </a:defRPr>
      </a:lvl5pPr>
      <a:lvl6pPr algn="l" defTabSz="914332" eaLnBrk="1" hangingPunct="1" latinLnBrk="0" marL="2285830" rtl="0">
        <a:defRPr sz="1800" kern="1200">
          <a:solidFill>
            <a:schemeClr val="tx1"/>
          </a:solidFill>
          <a:latin typeface="+mn-lt"/>
          <a:ea typeface="+mn-ea"/>
          <a:cs typeface="+mn-cs"/>
        </a:defRPr>
      </a:lvl6pPr>
      <a:lvl7pPr algn="l" defTabSz="914332" eaLnBrk="1" hangingPunct="1" latinLnBrk="0" marL="2742994" rtl="0">
        <a:defRPr sz="1800" kern="1200">
          <a:solidFill>
            <a:schemeClr val="tx1"/>
          </a:solidFill>
          <a:latin typeface="+mn-lt"/>
          <a:ea typeface="+mn-ea"/>
          <a:cs typeface="+mn-cs"/>
        </a:defRPr>
      </a:lvl7pPr>
      <a:lvl8pPr algn="l" defTabSz="914332" eaLnBrk="1" hangingPunct="1" latinLnBrk="0" marL="3200160" rtl="0">
        <a:defRPr sz="1800" kern="1200">
          <a:solidFill>
            <a:schemeClr val="tx1"/>
          </a:solidFill>
          <a:latin typeface="+mn-lt"/>
          <a:ea typeface="+mn-ea"/>
          <a:cs typeface="+mn-cs"/>
        </a:defRPr>
      </a:lvl8pPr>
      <a:lvl9pPr algn="l" defTabSz="914332" eaLnBrk="1" hangingPunct="1" latinLnBrk="0" marL="3657327" rtl="0">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160" name=""/>
        <p:cNvGrpSpPr/>
        <p:nvPr/>
      </p:nvGrpSpPr>
      <p:grpSpPr>
        <a:xfrm rot="0">
          <a:off x="0" y="0"/>
          <a:ext cx="0" cy="0"/>
          <a:chOff x="0" y="0"/>
          <a:chExt cx="0" cy="0"/>
        </a:xfrm>
      </p:grpSpPr>
      <p:pic>
        <p:nvPicPr>
          <p:cNvPr id="2097178" name=""/>
          <p:cNvPicPr>
            <a:picLocks/>
          </p:cNvPicPr>
          <p:nvPr/>
        </p:nvPicPr>
        <p:blipFill>
          <a:blip xmlns:r="http://schemas.openxmlformats.org/officeDocument/2006/relationships" r:embed="rId2"/>
          <a:srcRect l="0" t="0" r="0" b="0"/>
          <a:stretch>
            <a:fillRect/>
          </a:stretch>
        </p:blipFill>
        <p:spPr>
          <a:xfrm rot="0">
            <a:off x="3479800" y="341312"/>
            <a:ext cx="2184400" cy="804862"/>
          </a:xfrm>
          <a:prstGeom prst="rect"/>
          <a:noFill/>
          <a:ln>
            <a:noFill/>
          </a:ln>
        </p:spPr>
      </p:pic>
      <p:sp>
        <p:nvSpPr>
          <p:cNvPr id="1048859" name=""/>
          <p:cNvSpPr/>
          <p:nvPr/>
        </p:nvSpPr>
        <p:spPr>
          <a:xfrm rot="0">
            <a:off x="1639887" y="1743075"/>
            <a:ext cx="5864225" cy="4248150"/>
          </a:xfrm>
          <a:prstGeom prst="rect"/>
          <a:noFill/>
          <a:ln>
            <a:noFill/>
          </a:ln>
        </p:spPr>
        <p:txBody>
          <a:bodyPr anchor="ctr" bIns="45720" lIns="91440" rIns="91440" tIns="45720">
            <a:spAutoFit/>
          </a:bodyPr>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5400" lang="en-US">
                <a:solidFill>
                  <a:schemeClr val="lt1"/>
                </a:solidFill>
                <a:latin typeface="Calibri Light" pitchFamily="34" charset="0"/>
              </a:rPr>
              <a:t>Free creative templates, charts, diagrams and maps for your outstanding presentations</a:t>
            </a:r>
          </a:p>
        </p:txBody>
      </p:sp>
    </p:spTree>
  </p:cSld>
  <p:clrMap accent1="accent1" accent2="accent2" accent3="accent3" accent4="accent4" accent5="accent5" accent6="accent6" bg1="lt1" bg2="dk2" tx1="dk1" tx2="lt2" hlink="hlink" folHlink="folHlink"/>
  <p:sldLayoutIdLst>
    <p:sldLayoutId id="2147483681" r:id="rId1"/>
  </p:sldLayoutIdLst>
  <p:hf dt="1" ftr="1" hdr="0" sldNum="1"/>
  <p:txStyles>
    <p:titleStyle>
      <a:lvl1pPr algn="l" defTabSz="912813" eaLnBrk="0" fontAlgn="base" hangingPunct="0" rtl="0">
        <a:lnSpc>
          <a:spcPct val="90000"/>
        </a:lnSpc>
        <a:spcBef>
          <a:spcPct val="0"/>
        </a:spcBef>
        <a:spcAft>
          <a:spcPct val="0"/>
        </a:spcAft>
        <a:defRPr sz="4400" kern="1200">
          <a:solidFill>
            <a:schemeClr val="tx1"/>
          </a:solidFill>
          <a:latin typeface="+mj-lt"/>
          <a:ea typeface="+mj-ea"/>
          <a:cs typeface="+mj-cs"/>
        </a:defRPr>
      </a:lvl1pPr>
      <a:lvl2pPr algn="l" defTabSz="912813" eaLnBrk="0" fontAlgn="base" hangingPunct="0" rtl="0">
        <a:lnSpc>
          <a:spcPct val="90000"/>
        </a:lnSpc>
        <a:spcBef>
          <a:spcPct val="0"/>
        </a:spcBef>
        <a:spcAft>
          <a:spcPct val="0"/>
        </a:spcAft>
        <a:defRPr sz="4400">
          <a:solidFill>
            <a:schemeClr val="tx1"/>
          </a:solidFill>
          <a:latin typeface="Calibri Light" pitchFamily="34" charset="0"/>
        </a:defRPr>
      </a:lvl2pPr>
      <a:lvl3pPr algn="l" defTabSz="912813" eaLnBrk="0" fontAlgn="base" hangingPunct="0" rtl="0">
        <a:lnSpc>
          <a:spcPct val="90000"/>
        </a:lnSpc>
        <a:spcBef>
          <a:spcPct val="0"/>
        </a:spcBef>
        <a:spcAft>
          <a:spcPct val="0"/>
        </a:spcAft>
        <a:defRPr sz="4400">
          <a:solidFill>
            <a:schemeClr val="tx1"/>
          </a:solidFill>
          <a:latin typeface="Calibri Light" pitchFamily="34" charset="0"/>
        </a:defRPr>
      </a:lvl3pPr>
      <a:lvl4pPr algn="l" defTabSz="912813" eaLnBrk="0" fontAlgn="base" hangingPunct="0" rtl="0">
        <a:lnSpc>
          <a:spcPct val="90000"/>
        </a:lnSpc>
        <a:spcBef>
          <a:spcPct val="0"/>
        </a:spcBef>
        <a:spcAft>
          <a:spcPct val="0"/>
        </a:spcAft>
        <a:defRPr sz="4400">
          <a:solidFill>
            <a:schemeClr val="tx1"/>
          </a:solidFill>
          <a:latin typeface="Calibri Light" pitchFamily="34" charset="0"/>
        </a:defRPr>
      </a:lvl4pPr>
      <a:lvl5pPr algn="l" defTabSz="912813" eaLnBrk="0" fontAlgn="base" hangingPunct="0" rtl="0">
        <a:lnSpc>
          <a:spcPct val="90000"/>
        </a:lnSpc>
        <a:spcBef>
          <a:spcPct val="0"/>
        </a:spcBef>
        <a:spcAft>
          <a:spcPct val="0"/>
        </a:spcAft>
        <a:defRPr sz="4400">
          <a:solidFill>
            <a:schemeClr val="tx1"/>
          </a:solidFill>
          <a:latin typeface="Calibri Light" pitchFamily="34" charset="0"/>
        </a:defRPr>
      </a:lvl5pPr>
      <a:lvl6pPr algn="l" defTabSz="912813" fontAlgn="base" marL="457200" rtl="0">
        <a:lnSpc>
          <a:spcPct val="90000"/>
        </a:lnSpc>
        <a:spcBef>
          <a:spcPct val="0"/>
        </a:spcBef>
        <a:spcAft>
          <a:spcPct val="0"/>
        </a:spcAft>
        <a:defRPr sz="4400">
          <a:solidFill>
            <a:schemeClr val="tx1"/>
          </a:solidFill>
          <a:latin typeface="Calibri Light" pitchFamily="34" charset="0"/>
        </a:defRPr>
      </a:lvl6pPr>
      <a:lvl7pPr algn="l" defTabSz="912813" fontAlgn="base" marL="914400" rtl="0">
        <a:lnSpc>
          <a:spcPct val="90000"/>
        </a:lnSpc>
        <a:spcBef>
          <a:spcPct val="0"/>
        </a:spcBef>
        <a:spcAft>
          <a:spcPct val="0"/>
        </a:spcAft>
        <a:defRPr sz="4400">
          <a:solidFill>
            <a:schemeClr val="tx1"/>
          </a:solidFill>
          <a:latin typeface="Calibri Light" pitchFamily="34" charset="0"/>
        </a:defRPr>
      </a:lvl7pPr>
      <a:lvl8pPr algn="l" defTabSz="912813" fontAlgn="base" marL="1371600" rtl="0">
        <a:lnSpc>
          <a:spcPct val="90000"/>
        </a:lnSpc>
        <a:spcBef>
          <a:spcPct val="0"/>
        </a:spcBef>
        <a:spcAft>
          <a:spcPct val="0"/>
        </a:spcAft>
        <a:defRPr sz="4400">
          <a:solidFill>
            <a:schemeClr val="tx1"/>
          </a:solidFill>
          <a:latin typeface="Calibri Light" pitchFamily="34" charset="0"/>
        </a:defRPr>
      </a:lvl8pPr>
      <a:lvl9pPr algn="l" defTabSz="912813" fontAlgn="base" marL="1828800" rtl="0">
        <a:lnSpc>
          <a:spcPct val="90000"/>
        </a:lnSpc>
        <a:spcBef>
          <a:spcPct val="0"/>
        </a:spcBef>
        <a:spcAft>
          <a:spcPct val="0"/>
        </a:spcAft>
        <a:defRPr sz="4400">
          <a:solidFill>
            <a:schemeClr val="tx1"/>
          </a:solidFill>
          <a:latin typeface="Calibri Light" pitchFamily="34" charset="0"/>
        </a:defRPr>
      </a:lvl9pPr>
    </p:titleStyle>
    <p:bodyStyle>
      <a:lvl1pPr algn="l" defTabSz="912813" eaLnBrk="0" fontAlgn="base" hangingPunct="0" indent="-227013" marL="227013" rtl="0">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algn="l" defTabSz="912813" eaLnBrk="0" fontAlgn="base" hangingPunct="0" indent="-227013" marL="684213" rtl="0">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algn="l" defTabSz="912813" eaLnBrk="0" fontAlgn="base" hangingPunct="0" indent="-227013" marL="1141413" rtl="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algn="l" defTabSz="912813" eaLnBrk="0" fontAlgn="base" hangingPunct="0" indent="-227013" marL="1598613" rtl="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4pPr>
      <a:lvl5pPr algn="l" defTabSz="912813" eaLnBrk="0" fontAlgn="base" hangingPunct="0" indent="-227013" marL="2055813" rtl="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5pPr>
      <a:lvl6pPr algn="l" defTabSz="914332" eaLnBrk="1" hangingPunct="1" indent="-228584" latinLnBrk="0" marL="2514412"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332" eaLnBrk="1" hangingPunct="1" indent="-228584" latinLnBrk="0" marL="2971578"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332" eaLnBrk="1" hangingPunct="1" indent="-228584" latinLnBrk="0" marL="3428744"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332" eaLnBrk="1" hangingPunct="1" indent="-228584" latinLnBrk="0" marL="388591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332" eaLnBrk="1" hangingPunct="1" latinLnBrk="0" marL="0" rtl="0">
        <a:defRPr sz="1800" kern="1200">
          <a:solidFill>
            <a:schemeClr val="tx1"/>
          </a:solidFill>
          <a:latin typeface="+mn-lt"/>
          <a:ea typeface="+mn-ea"/>
          <a:cs typeface="+mn-cs"/>
        </a:defRPr>
      </a:lvl1pPr>
      <a:lvl2pPr algn="l" defTabSz="914332" eaLnBrk="1" hangingPunct="1" latinLnBrk="0" marL="457167" rtl="0">
        <a:defRPr sz="1800" kern="1200">
          <a:solidFill>
            <a:schemeClr val="tx1"/>
          </a:solidFill>
          <a:latin typeface="+mn-lt"/>
          <a:ea typeface="+mn-ea"/>
          <a:cs typeface="+mn-cs"/>
        </a:defRPr>
      </a:lvl2pPr>
      <a:lvl3pPr algn="l" defTabSz="914332" eaLnBrk="1" hangingPunct="1" latinLnBrk="0" marL="914332" rtl="0">
        <a:defRPr sz="1800" kern="1200">
          <a:solidFill>
            <a:schemeClr val="tx1"/>
          </a:solidFill>
          <a:latin typeface="+mn-lt"/>
          <a:ea typeface="+mn-ea"/>
          <a:cs typeface="+mn-cs"/>
        </a:defRPr>
      </a:lvl3pPr>
      <a:lvl4pPr algn="l" defTabSz="914332" eaLnBrk="1" hangingPunct="1" latinLnBrk="0" marL="1371498" rtl="0">
        <a:defRPr sz="1800" kern="1200">
          <a:solidFill>
            <a:schemeClr val="tx1"/>
          </a:solidFill>
          <a:latin typeface="+mn-lt"/>
          <a:ea typeface="+mn-ea"/>
          <a:cs typeface="+mn-cs"/>
        </a:defRPr>
      </a:lvl4pPr>
      <a:lvl5pPr algn="l" defTabSz="914332" eaLnBrk="1" hangingPunct="1" latinLnBrk="0" marL="1828664" rtl="0">
        <a:defRPr sz="1800" kern="1200">
          <a:solidFill>
            <a:schemeClr val="tx1"/>
          </a:solidFill>
          <a:latin typeface="+mn-lt"/>
          <a:ea typeface="+mn-ea"/>
          <a:cs typeface="+mn-cs"/>
        </a:defRPr>
      </a:lvl5pPr>
      <a:lvl6pPr algn="l" defTabSz="914332" eaLnBrk="1" hangingPunct="1" latinLnBrk="0" marL="2285830" rtl="0">
        <a:defRPr sz="1800" kern="1200">
          <a:solidFill>
            <a:schemeClr val="tx1"/>
          </a:solidFill>
          <a:latin typeface="+mn-lt"/>
          <a:ea typeface="+mn-ea"/>
          <a:cs typeface="+mn-cs"/>
        </a:defRPr>
      </a:lvl6pPr>
      <a:lvl7pPr algn="l" defTabSz="914332" eaLnBrk="1" hangingPunct="1" latinLnBrk="0" marL="2742994" rtl="0">
        <a:defRPr sz="1800" kern="1200">
          <a:solidFill>
            <a:schemeClr val="tx1"/>
          </a:solidFill>
          <a:latin typeface="+mn-lt"/>
          <a:ea typeface="+mn-ea"/>
          <a:cs typeface="+mn-cs"/>
        </a:defRPr>
      </a:lvl7pPr>
      <a:lvl8pPr algn="l" defTabSz="914332" eaLnBrk="1" hangingPunct="1" latinLnBrk="0" marL="3200160" rtl="0">
        <a:defRPr sz="1800" kern="1200">
          <a:solidFill>
            <a:schemeClr val="tx1"/>
          </a:solidFill>
          <a:latin typeface="+mn-lt"/>
          <a:ea typeface="+mn-ea"/>
          <a:cs typeface="+mn-cs"/>
        </a:defRPr>
      </a:lvl8pPr>
      <a:lvl9pPr algn="l" defTabSz="914332" eaLnBrk="1" hangingPunct="1" latinLnBrk="0" marL="3657327" rtl="0">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104" name=""/>
        <p:cNvGrpSpPr/>
        <p:nvPr/>
      </p:nvGrpSpPr>
      <p:grpSpPr>
        <a:xfrm rot="0">
          <a:off x="0" y="0"/>
          <a:ext cx="0" cy="0"/>
          <a:chOff x="0" y="0"/>
          <a:chExt cx="0" cy="0"/>
        </a:xfrm>
      </p:grpSpPr>
      <p:sp>
        <p:nvSpPr>
          <p:cNvPr id="1048704" name=""/>
          <p:cNvSpPr/>
          <p:nvPr>
            <p:ph type="title" sz="full" idx="0"/>
          </p:nvPr>
        </p:nvSpPr>
        <p:spPr>
          <a:xfrm rot="0">
            <a:off x="628650" y="365125"/>
            <a:ext cx="7886700" cy="1325562"/>
          </a:xfrm>
          <a:prstGeom prst="rect"/>
          <a:noFill/>
          <a:ln>
            <a:noFill/>
          </a:ln>
        </p:spPr>
        <p:txBody>
          <a:bodyPr anchor="ctr" bIns="45720" lIns="91440" rIns="91440" tIns="45720"/>
          <a:p>
            <a:pPr lvl="0"/>
            <a:r>
              <a:rPr altLang="en-US" lang="en-US"/>
              <a:t>Click to edit Master title style</a:t>
            </a:r>
          </a:p>
        </p:txBody>
      </p:sp>
      <p:sp>
        <p:nvSpPr>
          <p:cNvPr id="1048705" name=""/>
          <p:cNvSpPr/>
          <p:nvPr>
            <p:ph type="body" sz="full" idx="1"/>
          </p:nvPr>
        </p:nvSpPr>
        <p:spPr>
          <a:xfrm rot="0">
            <a:off x="628650" y="1825625"/>
            <a:ext cx="7886700" cy="4351337"/>
          </a:xfrm>
          <a:prstGeom prst="rect"/>
          <a:noFill/>
          <a:ln>
            <a:noFill/>
          </a:ln>
        </p:spPr>
        <p:txBody>
          <a:bodyPr bIns="45720" lIns="91440" rIns="91440" tIns="45720"/>
          <a:p>
            <a:pPr lvl="0"/>
            <a:r>
              <a:rPr altLang="en-US" lang="en-US"/>
              <a:t>Edit Master text styles</a:t>
            </a:r>
          </a:p>
          <a:p>
            <a:pPr lvl="1"/>
            <a:r>
              <a:rPr altLang="en-US" lang="en-US"/>
              <a:t>Second level</a:t>
            </a:r>
          </a:p>
          <a:p>
            <a:pPr lvl="2"/>
            <a:r>
              <a:rPr altLang="en-US" lang="en-US"/>
              <a:t>Third level</a:t>
            </a:r>
          </a:p>
          <a:p>
            <a:pPr lvl="3"/>
            <a:r>
              <a:rPr altLang="en-US" lang="en-US"/>
              <a:t>Fourth level</a:t>
            </a:r>
          </a:p>
          <a:p>
            <a:pPr lvl="4"/>
            <a:r>
              <a:rPr altLang="en-US" lang="en-US"/>
              <a:t>Fifth level</a:t>
            </a:r>
          </a:p>
        </p:txBody>
      </p:sp>
      <p:sp>
        <p:nvSpPr>
          <p:cNvPr id="1048706" name=""/>
          <p:cNvSpPr/>
          <p:nvPr>
            <p:ph type="dt" sz="half" idx="2"/>
          </p:nvPr>
        </p:nvSpPr>
        <p:spPr>
          <a:xfrm rot="0">
            <a:off x="6286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eaLnBrk="1" hangingPunct="1" latinLnBrk="1" lvl="0"/>
            <a:r>
              <a:rPr altLang="en-US" sz="1200" lang="en-US">
                <a:solidFill>
                  <a:srgbClr val="8CCBF7"/>
                </a:solidFill>
                <a:latin typeface="Calibri" pitchFamily="34" charset="0"/>
              </a:rPr>
              <a:t>Your Date Here</a:t>
            </a:r>
          </a:p>
        </p:txBody>
      </p:sp>
      <p:sp>
        <p:nvSpPr>
          <p:cNvPr id="1048707" name=""/>
          <p:cNvSpPr/>
          <p:nvPr>
            <p:ph type="ftr" sz="quarter" idx="3"/>
          </p:nvPr>
        </p:nvSpPr>
        <p:spPr>
          <a:xfrm rot="0">
            <a:off x="3028950" y="6356350"/>
            <a:ext cx="30861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ctr" eaLnBrk="1" hangingPunct="1" latinLnBrk="1" lvl="0"/>
            <a:r>
              <a:rPr altLang="en-US" sz="1200" lang="en-US">
                <a:solidFill>
                  <a:srgbClr val="8CCBF7"/>
                </a:solidFill>
                <a:latin typeface="Calibri" pitchFamily="34" charset="0"/>
              </a:rPr>
              <a:t>Your Footer Here</a:t>
            </a:r>
          </a:p>
        </p:txBody>
      </p:sp>
      <p:sp>
        <p:nvSpPr>
          <p:cNvPr id="1048708" name=""/>
          <p:cNvSpPr/>
          <p:nvPr>
            <p:ph type="sldNum" sz="quarter" idx="4"/>
          </p:nvPr>
        </p:nvSpPr>
        <p:spPr>
          <a:xfrm rot="0">
            <a:off x="6457950" y="6356350"/>
            <a:ext cx="2057400" cy="365125"/>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1pPr>
            <a:lvl2pPr algn="l" eaLnBrk="1" fontAlgn="base" hangingPunct="1" indent="1588" latinLnBrk="1" marL="4556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2pPr>
            <a:lvl3pPr algn="l" eaLnBrk="1" fontAlgn="base" hangingPunct="1" indent="1588" latinLnBrk="1" marL="9128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3pPr>
            <a:lvl4pPr algn="l" eaLnBrk="1" fontAlgn="base" hangingPunct="1" indent="1588" latinLnBrk="1" marL="13700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4pPr>
            <a:lvl5pPr algn="l" eaLnBrk="1" fontAlgn="base" hangingPunct="1" indent="1588" latinLnBrk="1" marL="1827212" rtl="0">
              <a:lnSpc>
                <a:spcPct val="100000"/>
              </a:lnSpc>
              <a:spcBef>
                <a:spcPct val="0"/>
              </a:spcBef>
              <a:spcAft>
                <a:spcPct val="0"/>
              </a:spcAft>
              <a:buFontTx/>
              <a:buNone/>
              <a:defRPr baseline="0" b="0" sz="1800" i="0">
                <a:solidFill>
                  <a:schemeClr val="dk1"/>
                </a:solidFill>
                <a:latin typeface="Calibri" pitchFamily="34" charset="0"/>
                <a:sym typeface="Arial" pitchFamily="34" charset="0"/>
              </a:defRPr>
            </a:lvl5pPr>
          </a:lstStyle>
          <a:p>
            <a:pPr algn="r" eaLnBrk="1" hangingPunct="1" latinLnBrk="1" lvl="0"/>
            <a:fld id="{566ABCEB-ACFC-4714-9973-3DA970169C29}" type="slidenum">
              <a:rPr altLang="en-US" sz="1200" lang="en-US">
                <a:solidFill>
                  <a:srgbClr val="8CCBF7"/>
                </a:solidFill>
                <a:latin typeface="Calibri" pitchFamily="34" charset="0"/>
              </a:rPr>
              <a:pPr algn="r" eaLnBrk="1" hangingPunct="1" latinLnBrk="1" lvl="0"/>
            </a:fld>
            <a:endParaRPr altLang="en-US" sz="1200" lang="en-US">
              <a:solidFill>
                <a:srgbClr val="8CCBF7"/>
              </a:solidFill>
              <a:latin typeface="Calibri" pitchFamily="34" charset="0"/>
            </a:endParaRPr>
          </a:p>
        </p:txBody>
      </p:sp>
    </p:spTree>
  </p:cSld>
  <p:clrMap accent1="accent1" accent2="accent2" accent3="accent3" accent4="accent4" accent5="accent5" accent6="accent6" bg1="lt1" bg2="dk2" tx1="dk1" tx2="lt2"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 id="2147483672" r:id="rId22"/>
    <p:sldLayoutId id="2147483673" r:id="rId23"/>
    <p:sldLayoutId id="2147483674" r:id="rId24"/>
    <p:sldLayoutId id="2147483675" r:id="rId25"/>
    <p:sldLayoutId id="2147483676" r:id="rId26"/>
    <p:sldLayoutId id="2147483677" r:id="rId27"/>
    <p:sldLayoutId id="2147483678" r:id="rId28"/>
    <p:sldLayoutId id="2147483679" r:id="rId29"/>
    <p:sldLayoutId id="2147483682" r:id="rId30"/>
  </p:sldLayoutIdLst>
  <p:hf dt="1" ftr="1" hdr="0" sldNum="1"/>
  <p:txStyles>
    <p:titleStyle>
      <a:lvl1pPr algn="l" defTabSz="912813" eaLnBrk="0" fontAlgn="base" hangingPunct="0" rtl="0">
        <a:lnSpc>
          <a:spcPct val="90000"/>
        </a:lnSpc>
        <a:spcBef>
          <a:spcPct val="0"/>
        </a:spcBef>
        <a:spcAft>
          <a:spcPct val="0"/>
        </a:spcAft>
        <a:defRPr sz="5400" kern="1200">
          <a:solidFill>
            <a:schemeClr val="bg1"/>
          </a:solidFill>
          <a:latin typeface="Roboto" panose="02000000000000000000" pitchFamily="2" charset="0"/>
          <a:ea typeface="Roboto" panose="02000000000000000000" pitchFamily="2" charset="0"/>
          <a:cs typeface="Roboto"/>
        </a:defRPr>
      </a:lvl1pPr>
      <a:lvl2pPr algn="l" defTabSz="912813" eaLnBrk="0" fontAlgn="base" hangingPunct="0" rtl="0">
        <a:lnSpc>
          <a:spcPct val="90000"/>
        </a:lnSpc>
        <a:spcBef>
          <a:spcPct val="0"/>
        </a:spcBef>
        <a:spcAft>
          <a:spcPct val="0"/>
        </a:spcAft>
        <a:defRPr sz="5400">
          <a:solidFill>
            <a:schemeClr val="bg1"/>
          </a:solidFill>
          <a:latin typeface="Roboto"/>
          <a:ea typeface="Roboto"/>
          <a:cs typeface="Roboto"/>
        </a:defRPr>
      </a:lvl2pPr>
      <a:lvl3pPr algn="l" defTabSz="912813" eaLnBrk="0" fontAlgn="base" hangingPunct="0" rtl="0">
        <a:lnSpc>
          <a:spcPct val="90000"/>
        </a:lnSpc>
        <a:spcBef>
          <a:spcPct val="0"/>
        </a:spcBef>
        <a:spcAft>
          <a:spcPct val="0"/>
        </a:spcAft>
        <a:defRPr sz="5400">
          <a:solidFill>
            <a:schemeClr val="bg1"/>
          </a:solidFill>
          <a:latin typeface="Roboto"/>
          <a:ea typeface="Roboto"/>
          <a:cs typeface="Roboto"/>
        </a:defRPr>
      </a:lvl3pPr>
      <a:lvl4pPr algn="l" defTabSz="912813" eaLnBrk="0" fontAlgn="base" hangingPunct="0" rtl="0">
        <a:lnSpc>
          <a:spcPct val="90000"/>
        </a:lnSpc>
        <a:spcBef>
          <a:spcPct val="0"/>
        </a:spcBef>
        <a:spcAft>
          <a:spcPct val="0"/>
        </a:spcAft>
        <a:defRPr sz="5400">
          <a:solidFill>
            <a:schemeClr val="bg1"/>
          </a:solidFill>
          <a:latin typeface="Roboto"/>
          <a:ea typeface="Roboto"/>
          <a:cs typeface="Roboto"/>
        </a:defRPr>
      </a:lvl4pPr>
      <a:lvl5pPr algn="l" defTabSz="912813" eaLnBrk="0" fontAlgn="base" hangingPunct="0" rtl="0">
        <a:lnSpc>
          <a:spcPct val="90000"/>
        </a:lnSpc>
        <a:spcBef>
          <a:spcPct val="0"/>
        </a:spcBef>
        <a:spcAft>
          <a:spcPct val="0"/>
        </a:spcAft>
        <a:defRPr sz="5400">
          <a:solidFill>
            <a:schemeClr val="bg1"/>
          </a:solidFill>
          <a:latin typeface="Roboto"/>
          <a:ea typeface="Roboto"/>
          <a:cs typeface="Roboto"/>
        </a:defRPr>
      </a:lvl5pPr>
      <a:lvl6pPr algn="l" defTabSz="912813" fontAlgn="base" marL="457200" rtl="0">
        <a:lnSpc>
          <a:spcPct val="90000"/>
        </a:lnSpc>
        <a:spcBef>
          <a:spcPct val="0"/>
        </a:spcBef>
        <a:spcAft>
          <a:spcPct val="0"/>
        </a:spcAft>
        <a:defRPr sz="5400">
          <a:solidFill>
            <a:schemeClr val="bg1"/>
          </a:solidFill>
          <a:latin typeface="Roboto"/>
          <a:ea typeface="Roboto"/>
          <a:cs typeface="Roboto"/>
        </a:defRPr>
      </a:lvl6pPr>
      <a:lvl7pPr algn="l" defTabSz="912813" fontAlgn="base" marL="914400" rtl="0">
        <a:lnSpc>
          <a:spcPct val="90000"/>
        </a:lnSpc>
        <a:spcBef>
          <a:spcPct val="0"/>
        </a:spcBef>
        <a:spcAft>
          <a:spcPct val="0"/>
        </a:spcAft>
        <a:defRPr sz="5400">
          <a:solidFill>
            <a:schemeClr val="bg1"/>
          </a:solidFill>
          <a:latin typeface="Roboto"/>
          <a:ea typeface="Roboto"/>
          <a:cs typeface="Roboto"/>
        </a:defRPr>
      </a:lvl7pPr>
      <a:lvl8pPr algn="l" defTabSz="912813" fontAlgn="base" marL="1371600" rtl="0">
        <a:lnSpc>
          <a:spcPct val="90000"/>
        </a:lnSpc>
        <a:spcBef>
          <a:spcPct val="0"/>
        </a:spcBef>
        <a:spcAft>
          <a:spcPct val="0"/>
        </a:spcAft>
        <a:defRPr sz="5400">
          <a:solidFill>
            <a:schemeClr val="bg1"/>
          </a:solidFill>
          <a:latin typeface="Roboto"/>
          <a:ea typeface="Roboto"/>
          <a:cs typeface="Roboto"/>
        </a:defRPr>
      </a:lvl8pPr>
      <a:lvl9pPr algn="l" defTabSz="912813" fontAlgn="base" marL="1828800" rtl="0">
        <a:lnSpc>
          <a:spcPct val="90000"/>
        </a:lnSpc>
        <a:spcBef>
          <a:spcPct val="0"/>
        </a:spcBef>
        <a:spcAft>
          <a:spcPct val="0"/>
        </a:spcAft>
        <a:defRPr sz="5400">
          <a:solidFill>
            <a:schemeClr val="bg1"/>
          </a:solidFill>
          <a:latin typeface="Roboto"/>
          <a:ea typeface="Roboto"/>
          <a:cs typeface="Roboto"/>
        </a:defRPr>
      </a:lvl9pPr>
    </p:titleStyle>
    <p:bodyStyle>
      <a:lvl1pPr algn="l" defTabSz="912813" eaLnBrk="0" fontAlgn="base" hangingPunct="0" indent="-227013" marL="227013" rtl="0">
        <a:lnSpc>
          <a:spcPct val="90000"/>
        </a:lnSpc>
        <a:spcBef>
          <a:spcPts val="1000"/>
        </a:spcBef>
        <a:spcAft>
          <a:spcPct val="0"/>
        </a:spcAft>
        <a:buFont typeface="Arial" pitchFamily="34" charset="0"/>
        <a:buChar char="•"/>
        <a:defRPr sz="2800" kern="1200">
          <a:solidFill>
            <a:schemeClr val="bg1"/>
          </a:solidFill>
          <a:latin typeface="+mn-lt"/>
          <a:ea typeface="+mn-ea"/>
          <a:cs typeface="+mn-cs"/>
        </a:defRPr>
      </a:lvl1pPr>
      <a:lvl2pPr algn="l" defTabSz="912813" eaLnBrk="0" fontAlgn="base" hangingPunct="0" indent="-227013" marL="684213" rtl="0">
        <a:lnSpc>
          <a:spcPct val="90000"/>
        </a:lnSpc>
        <a:spcBef>
          <a:spcPts val="500"/>
        </a:spcBef>
        <a:spcAft>
          <a:spcPct val="0"/>
        </a:spcAft>
        <a:buFont typeface="Arial" pitchFamily="34" charset="0"/>
        <a:buChar char="•"/>
        <a:defRPr sz="2400" kern="1200">
          <a:solidFill>
            <a:schemeClr val="bg1"/>
          </a:solidFill>
          <a:latin typeface="+mn-lt"/>
          <a:ea typeface="+mn-ea"/>
          <a:cs typeface="+mn-cs"/>
        </a:defRPr>
      </a:lvl2pPr>
      <a:lvl3pPr algn="l" defTabSz="912813" eaLnBrk="0" fontAlgn="base" hangingPunct="0" indent="-227013" marL="1141413" rtl="0">
        <a:lnSpc>
          <a:spcPct val="90000"/>
        </a:lnSpc>
        <a:spcBef>
          <a:spcPts val="500"/>
        </a:spcBef>
        <a:spcAft>
          <a:spcPct val="0"/>
        </a:spcAft>
        <a:buFont typeface="Arial" pitchFamily="34" charset="0"/>
        <a:buChar char="•"/>
        <a:defRPr sz="2000" kern="1200">
          <a:solidFill>
            <a:schemeClr val="bg1"/>
          </a:solidFill>
          <a:latin typeface="+mn-lt"/>
          <a:ea typeface="+mn-ea"/>
          <a:cs typeface="+mn-cs"/>
        </a:defRPr>
      </a:lvl3pPr>
      <a:lvl4pPr algn="l" defTabSz="912813" eaLnBrk="0" fontAlgn="base" hangingPunct="0" indent="-227013" marL="1598613" rtl="0">
        <a:lnSpc>
          <a:spcPct val="90000"/>
        </a:lnSpc>
        <a:spcBef>
          <a:spcPts val="500"/>
        </a:spcBef>
        <a:spcAft>
          <a:spcPct val="0"/>
        </a:spcAft>
        <a:buFont typeface="Arial" pitchFamily="34" charset="0"/>
        <a:buChar char="•"/>
        <a:defRPr sz="2000" kern="1200">
          <a:solidFill>
            <a:schemeClr val="bg1"/>
          </a:solidFill>
          <a:latin typeface="+mn-lt"/>
          <a:ea typeface="+mn-ea"/>
          <a:cs typeface="+mn-cs"/>
        </a:defRPr>
      </a:lvl4pPr>
      <a:lvl5pPr algn="l" defTabSz="912813" eaLnBrk="0" fontAlgn="base" hangingPunct="0" indent="-227013" marL="2055813" rtl="0">
        <a:lnSpc>
          <a:spcPct val="90000"/>
        </a:lnSpc>
        <a:spcBef>
          <a:spcPts val="500"/>
        </a:spcBef>
        <a:spcAft>
          <a:spcPct val="0"/>
        </a:spcAft>
        <a:buFont typeface="Arial" pitchFamily="34" charset="0"/>
        <a:buChar char="•"/>
        <a:defRPr sz="2000" kern="1200">
          <a:solidFill>
            <a:schemeClr val="bg1"/>
          </a:solidFill>
          <a:latin typeface="+mn-lt"/>
          <a:ea typeface="+mn-ea"/>
          <a:cs typeface="+mn-cs"/>
        </a:defRPr>
      </a:lvl5pPr>
      <a:lvl6pPr algn="l" defTabSz="914377" eaLnBrk="1" hangingPunct="1" indent="-228594" latinLnBrk="0" marL="2514537"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377" eaLnBrk="1" hangingPunct="1" indent="-228594" latinLnBrk="0" marL="2971726"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377" eaLnBrk="1" hangingPunct="1" indent="-228594" latinLnBrk="0" marL="3428914"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377" eaLnBrk="1" hangingPunct="1" indent="-228594" latinLnBrk="0" marL="3886103"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377" eaLnBrk="1" hangingPunct="1" latinLnBrk="0" marL="0" rtl="0">
        <a:defRPr sz="1800" kern="1200">
          <a:solidFill>
            <a:schemeClr val="tx1"/>
          </a:solidFill>
          <a:latin typeface="+mn-lt"/>
          <a:ea typeface="+mn-ea"/>
          <a:cs typeface="+mn-cs"/>
        </a:defRPr>
      </a:lvl1pPr>
      <a:lvl2pPr algn="l" defTabSz="914377" eaLnBrk="1" hangingPunct="1" latinLnBrk="0" marL="457189" rtl="0">
        <a:defRPr sz="1800" kern="1200">
          <a:solidFill>
            <a:schemeClr val="tx1"/>
          </a:solidFill>
          <a:latin typeface="+mn-lt"/>
          <a:ea typeface="+mn-ea"/>
          <a:cs typeface="+mn-cs"/>
        </a:defRPr>
      </a:lvl2pPr>
      <a:lvl3pPr algn="l" defTabSz="914377" eaLnBrk="1" hangingPunct="1" latinLnBrk="0" marL="914377" rtl="0">
        <a:defRPr sz="1800" kern="1200">
          <a:solidFill>
            <a:schemeClr val="tx1"/>
          </a:solidFill>
          <a:latin typeface="+mn-lt"/>
          <a:ea typeface="+mn-ea"/>
          <a:cs typeface="+mn-cs"/>
        </a:defRPr>
      </a:lvl3pPr>
      <a:lvl4pPr algn="l" defTabSz="914377" eaLnBrk="1" hangingPunct="1" latinLnBrk="0" marL="1371566" rtl="0">
        <a:defRPr sz="1800" kern="1200">
          <a:solidFill>
            <a:schemeClr val="tx1"/>
          </a:solidFill>
          <a:latin typeface="+mn-lt"/>
          <a:ea typeface="+mn-ea"/>
          <a:cs typeface="+mn-cs"/>
        </a:defRPr>
      </a:lvl4pPr>
      <a:lvl5pPr algn="l" defTabSz="914377" eaLnBrk="1" hangingPunct="1" latinLnBrk="0" marL="1828754" rtl="0">
        <a:defRPr sz="1800" kern="1200">
          <a:solidFill>
            <a:schemeClr val="tx1"/>
          </a:solidFill>
          <a:latin typeface="+mn-lt"/>
          <a:ea typeface="+mn-ea"/>
          <a:cs typeface="+mn-cs"/>
        </a:defRPr>
      </a:lvl5pPr>
      <a:lvl6pPr algn="l" defTabSz="914377" eaLnBrk="1" hangingPunct="1" latinLnBrk="0" marL="2285943" rtl="0">
        <a:defRPr sz="1800" kern="1200">
          <a:solidFill>
            <a:schemeClr val="tx1"/>
          </a:solidFill>
          <a:latin typeface="+mn-lt"/>
          <a:ea typeface="+mn-ea"/>
          <a:cs typeface="+mn-cs"/>
        </a:defRPr>
      </a:lvl6pPr>
      <a:lvl7pPr algn="l" defTabSz="914377" eaLnBrk="1" hangingPunct="1" latinLnBrk="0" marL="2743131" rtl="0">
        <a:defRPr sz="1800" kern="1200">
          <a:solidFill>
            <a:schemeClr val="tx1"/>
          </a:solidFill>
          <a:latin typeface="+mn-lt"/>
          <a:ea typeface="+mn-ea"/>
          <a:cs typeface="+mn-cs"/>
        </a:defRPr>
      </a:lvl7pPr>
      <a:lvl8pPr algn="l" defTabSz="914377" eaLnBrk="1" hangingPunct="1" latinLnBrk="0" marL="3200320" rtl="0">
        <a:defRPr sz="1800" kern="1200">
          <a:solidFill>
            <a:schemeClr val="tx1"/>
          </a:solidFill>
          <a:latin typeface="+mn-lt"/>
          <a:ea typeface="+mn-ea"/>
          <a:cs typeface="+mn-cs"/>
        </a:defRPr>
      </a:lvl8pPr>
      <a:lvl9pPr algn="l" defTabSz="914377" eaLnBrk="1" hangingPunct="1" latinLnBrk="0" marL="3657509" rtl="0">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58" name=""/>
        <p:cNvGrpSpPr/>
        <p:nvPr/>
      </p:nvGrpSpPr>
      <p:grpSpPr>
        <a:xfrm rot="0">
          <a:off x="0" y="0"/>
          <a:ext cx="0" cy="0"/>
          <a:chOff x="0" y="0"/>
          <a:chExt cx="0" cy="0"/>
        </a:xfrm>
      </p:grpSpPr>
      <p:sp>
        <p:nvSpPr>
          <p:cNvPr id="1048576" name=""/>
          <p:cNvSpPr/>
          <p:nvPr/>
        </p:nvSpPr>
        <p:spPr>
          <a:xfrm rot="0">
            <a:off x="0" y="0"/>
            <a:ext cx="9144000" cy="6858000"/>
          </a:xfrm>
          <a:prstGeom prst="rect"/>
          <a:solidFill>
            <a:srgbClr val="FFFFFF"/>
          </a:solid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577" name=""/>
          <p:cNvSpPr/>
          <p:nvPr/>
        </p:nvSpPr>
        <p:spPr>
          <a:xfrm rot="0">
            <a:off x="63500" y="69850"/>
            <a:ext cx="9013825" cy="6692900"/>
          </a:xfrm>
          <a:prstGeom prst="roundRect">
            <a:avLst>
              <a:gd name="adj" fmla="val 4931"/>
            </a:avLst>
          </a:prstGeom>
          <a:solidFill>
            <a:srgbClr val="FFFFFF"/>
          </a:solidFill>
          <a:ln w="6350" cap="sq" cmpd="sng">
            <a:solidFill>
              <a:schemeClr val="dk1">
                <a:alpha val="100000"/>
              </a:schemeClr>
            </a:solidFill>
            <a:prstDash val="solid"/>
            <a:round/>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578" name=""/>
          <p:cNvSpPr/>
          <p:nvPr>
            <p:ph type="title" sz="full" idx="0"/>
          </p:nvPr>
        </p:nvSpPr>
        <p:spPr>
          <a:xfrm rot="0">
            <a:off x="914400" y="274637"/>
            <a:ext cx="7772400" cy="1143000"/>
          </a:xfrm>
          <a:prstGeom prst="rect"/>
          <a:noFill/>
          <a:ln>
            <a:noFill/>
          </a:ln>
        </p:spPr>
        <p:txBody>
          <a:bodyPr anchor="b" bIns="91440" lIns="91440" rIns="91440" tIns="45720"/>
          <a:p>
            <a:pPr lvl="0"/>
            <a:r>
              <a:rPr altLang="en-US" lang="en-US"/>
              <a:t>Modifiez le style du titre</a:t>
            </a:r>
          </a:p>
        </p:txBody>
      </p:sp>
      <p:sp>
        <p:nvSpPr>
          <p:cNvPr id="1048579" name=""/>
          <p:cNvSpPr/>
          <p:nvPr>
            <p:ph type="body" sz="full" idx="1"/>
          </p:nvPr>
        </p:nvSpPr>
        <p:spPr>
          <a:xfrm rot="0">
            <a:off x="914400" y="1447800"/>
            <a:ext cx="7772400" cy="4572000"/>
          </a:xfrm>
          <a:prstGeom prst="rect"/>
          <a:noFill/>
          <a:ln>
            <a:noFill/>
          </a:ln>
        </p:spPr>
        <p:txBody>
          <a:bodyPr bIns="45720" lIns="91440" rIns="91440" tIns="45720"/>
          <a:p>
            <a:pPr lvl="0"/>
            <a:r>
              <a:rPr altLang="en-US" lang="en-US"/>
              <a:t>Modifiez les styles du texte du masque</a:t>
            </a:r>
          </a:p>
          <a:p>
            <a:pPr lvl="1"/>
            <a:r>
              <a:rPr altLang="en-US" lang="en-US"/>
              <a:t>Deuxième niveau</a:t>
            </a:r>
          </a:p>
          <a:p>
            <a:pPr lvl="2"/>
            <a:r>
              <a:rPr altLang="en-US" lang="en-US"/>
              <a:t>Troisième niveau</a:t>
            </a:r>
          </a:p>
          <a:p>
            <a:pPr lvl="3"/>
            <a:r>
              <a:rPr altLang="en-US" lang="en-US"/>
              <a:t>Quatrième niveau</a:t>
            </a:r>
          </a:p>
          <a:p>
            <a:pPr lvl="4"/>
            <a:r>
              <a:rPr altLang="en-US" lang="en-US"/>
              <a:t>Cinquième niveau</a:t>
            </a:r>
          </a:p>
        </p:txBody>
      </p:sp>
      <p:sp>
        <p:nvSpPr>
          <p:cNvPr id="1048580" name=""/>
          <p:cNvSpPr/>
          <p:nvPr>
            <p:ph type="dt" sz="half" idx="2"/>
          </p:nvPr>
        </p:nvSpPr>
        <p:spPr>
          <a:xfrm rot="0">
            <a:off x="6172200" y="6191250"/>
            <a:ext cx="2476500" cy="47625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r" eaLnBrk="1" hangingPunct="1" latinLnBrk="1" lvl="0"/>
            <a:fld id="{566ABCEB-ACFC-4714-9973-3DA970169C29}" type="datetime1">
              <a:rPr altLang="en-US" sz="1400" lang="en-US">
                <a:solidFill>
                  <a:schemeClr val="lt2"/>
                </a:solidFill>
                <a:latin typeface="Perpetua" pitchFamily="18" charset="0"/>
              </a:rPr>
              <a:pPr algn="r" eaLnBrk="1" hangingPunct="1" latinLnBrk="1" lvl="0"/>
            </a:fld>
            <a:endParaRPr altLang="en-US" sz="1400" lang="en-US">
              <a:solidFill>
                <a:schemeClr val="lt2"/>
              </a:solidFill>
              <a:latin typeface="Perpetua" pitchFamily="18" charset="0"/>
            </a:endParaRPr>
          </a:p>
        </p:txBody>
      </p:sp>
      <p:sp>
        <p:nvSpPr>
          <p:cNvPr id="1048581" name=""/>
          <p:cNvSpPr/>
          <p:nvPr>
            <p:ph type="ftr" sz="quarter" idx="3"/>
          </p:nvPr>
        </p:nvSpPr>
        <p:spPr>
          <a:xfrm rot="0">
            <a:off x="914400" y="6172200"/>
            <a:ext cx="3962400" cy="457200"/>
          </a:xfrm>
          <a:prstGeom prst="rect"/>
          <a:noFill/>
          <a:ln>
            <a:noFill/>
          </a:ln>
        </p:spPr>
        <p:txBody>
          <a:bodyPr anchor="ctr" bIns="45720" lIns="91440" rIns="91440" tIns="45720"/>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eaLnBrk="1" hangingPunct="1" latinLnBrk="1" lvl="0"/>
            <a:endParaRPr altLang="en-US" sz="1400" lang="en-US">
              <a:solidFill>
                <a:schemeClr val="lt2"/>
              </a:solidFill>
              <a:latin typeface="Perpetua" pitchFamily="18" charset="0"/>
            </a:endParaRPr>
          </a:p>
        </p:txBody>
      </p:sp>
      <p:sp>
        <p:nvSpPr>
          <p:cNvPr id="1048582" name=""/>
          <p:cNvSpPr/>
          <p:nvPr>
            <p:ph type="sldNum" sz="quarter" idx="4"/>
          </p:nvPr>
        </p:nvSpPr>
        <p:spPr>
          <a:xfrm rot="0">
            <a:off x="146050" y="6210300"/>
            <a:ext cx="457200" cy="457200"/>
          </a:xfrm>
          <a:prstGeom prst="ellipse"/>
          <a:solidFill>
            <a:schemeClr val="accent1"/>
          </a:solidFill>
          <a:ln>
            <a:noFill/>
          </a:ln>
        </p:spPr>
        <p:txBody>
          <a:bodyPr anchor="ctr" anchorCtr="1" bIns="0" lIns="0" rIns="0" tIns="0" wrap="none"/>
          <a:lstStyle>
            <a:lvl1pPr algn="l" eaLnBrk="1" fontAlgn="base" hangingPunct="1" indent="0" latinLnBrk="1" marL="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1pPr>
            <a:lvl2pPr algn="l" eaLnBrk="1" fontAlgn="base" hangingPunct="1" indent="0" latinLnBrk="1" marL="4572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2pPr>
            <a:lvl3pPr algn="l" eaLnBrk="1" fontAlgn="base" hangingPunct="1" indent="0" latinLnBrk="1" marL="9144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3pPr>
            <a:lvl4pPr algn="l" eaLnBrk="1" fontAlgn="base" hangingPunct="1" indent="0" latinLnBrk="1" marL="13716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4pPr>
            <a:lvl5pPr algn="l" eaLnBrk="1" fontAlgn="base" hangingPunct="1" indent="0" latinLnBrk="1" marL="1828800" rtl="0">
              <a:lnSpc>
                <a:spcPct val="100000"/>
              </a:lnSpc>
              <a:spcBef>
                <a:spcPct val="0"/>
              </a:spcBef>
              <a:spcAft>
                <a:spcPct val="0"/>
              </a:spcAft>
              <a:buFontTx/>
              <a:buNone/>
              <a:defRPr baseline="0" b="0" sz="1800" i="0">
                <a:solidFill>
                  <a:schemeClr val="dk1"/>
                </a:solidFill>
                <a:latin typeface="Perpetua" pitchFamily="18" charset="0"/>
                <a:sym typeface="Arial" pitchFamily="34" charset="0"/>
              </a:defRPr>
            </a:lvl5pPr>
          </a:lstStyle>
          <a:p>
            <a:pPr algn="ctr" eaLnBrk="1" hangingPunct="1" latinLnBrk="1" lvl="0"/>
            <a:fld id="{566ABCEB-ACFC-4714-9973-3DA970169C29}" type="slidenum">
              <a:rPr altLang="en-US" sz="1400" lang="en-US">
                <a:solidFill>
                  <a:srgbClr val="FFFFFF"/>
                </a:solidFill>
                <a:latin typeface="Franklin Gothic Book" pitchFamily="34" charset="0"/>
              </a:rPr>
              <a:pPr algn="ctr" eaLnBrk="1" hangingPunct="1" latinLnBrk="1" lvl="0"/>
            </a:fld>
            <a:endParaRPr altLang="en-US" sz="1400" lang="en-US">
              <a:solidFill>
                <a:srgbClr val="FFFFFF"/>
              </a:solidFill>
              <a:latin typeface="Franklin Gothic Book" pitchFamily="34" charset="0"/>
            </a:endParaRPr>
          </a:p>
        </p:txBody>
      </p:sp>
    </p:spTree>
  </p:cSld>
  <p:clrMap accent1="accent1" accent2="accent2" accent3="accent3" accent4="accent4" accent5="accent5" accent6="accent6" bg1="lt1" bg2="dk2" tx1="dk1" tx2="lt2"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Lst>
  <p:hf dt="1" ftr="1" hdr="0" sldNum="1"/>
  <p:txStyles>
    <p:titleStyle>
      <a:lvl1pPr algn="l" eaLnBrk="0" fontAlgn="base" hangingPunct="0" rtl="0">
        <a:spcBef>
          <a:spcPct val="0"/>
        </a:spcBef>
        <a:spcAft>
          <a:spcPct val="0"/>
        </a:spcAft>
        <a:defRPr sz="4000" kern="1200">
          <a:solidFill>
            <a:schemeClr val="tx2"/>
          </a:solidFill>
          <a:latin typeface="+mj-lt"/>
          <a:ea typeface="+mj-ea"/>
          <a:cs typeface="+mj-cs"/>
        </a:defRPr>
      </a:lvl1pPr>
      <a:lvl2pPr algn="l" eaLnBrk="0" fontAlgn="base" hangingPunct="0" rtl="0">
        <a:spcBef>
          <a:spcPct val="0"/>
        </a:spcBef>
        <a:spcAft>
          <a:spcPct val="0"/>
        </a:spcAft>
        <a:defRPr sz="4000">
          <a:solidFill>
            <a:schemeClr val="tx2"/>
          </a:solidFill>
          <a:latin typeface="Franklin Gothic Book" pitchFamily="34" charset="0"/>
        </a:defRPr>
      </a:lvl2pPr>
      <a:lvl3pPr algn="l" eaLnBrk="0" fontAlgn="base" hangingPunct="0" rtl="0">
        <a:spcBef>
          <a:spcPct val="0"/>
        </a:spcBef>
        <a:spcAft>
          <a:spcPct val="0"/>
        </a:spcAft>
        <a:defRPr sz="4000">
          <a:solidFill>
            <a:schemeClr val="tx2"/>
          </a:solidFill>
          <a:latin typeface="Franklin Gothic Book" pitchFamily="34" charset="0"/>
        </a:defRPr>
      </a:lvl3pPr>
      <a:lvl4pPr algn="l" eaLnBrk="0" fontAlgn="base" hangingPunct="0" rtl="0">
        <a:spcBef>
          <a:spcPct val="0"/>
        </a:spcBef>
        <a:spcAft>
          <a:spcPct val="0"/>
        </a:spcAft>
        <a:defRPr sz="4000">
          <a:solidFill>
            <a:schemeClr val="tx2"/>
          </a:solidFill>
          <a:latin typeface="Franklin Gothic Book" pitchFamily="34" charset="0"/>
        </a:defRPr>
      </a:lvl4pPr>
      <a:lvl5pPr algn="l" eaLnBrk="0" fontAlgn="base" hangingPunct="0" rtl="0">
        <a:spcBef>
          <a:spcPct val="0"/>
        </a:spcBef>
        <a:spcAft>
          <a:spcPct val="0"/>
        </a:spcAft>
        <a:defRPr sz="4000">
          <a:solidFill>
            <a:schemeClr val="tx2"/>
          </a:solidFill>
          <a:latin typeface="Franklin Gothic Book" pitchFamily="34" charset="0"/>
        </a:defRPr>
      </a:lvl5pPr>
      <a:lvl6pPr algn="l" fontAlgn="base" marL="457200" rtl="0">
        <a:spcBef>
          <a:spcPct val="0"/>
        </a:spcBef>
        <a:spcAft>
          <a:spcPct val="0"/>
        </a:spcAft>
        <a:defRPr sz="4000">
          <a:solidFill>
            <a:schemeClr val="tx2"/>
          </a:solidFill>
          <a:latin typeface="Franklin Gothic Book" pitchFamily="34" charset="0"/>
        </a:defRPr>
      </a:lvl6pPr>
      <a:lvl7pPr algn="l" fontAlgn="base" marL="914400" rtl="0">
        <a:spcBef>
          <a:spcPct val="0"/>
        </a:spcBef>
        <a:spcAft>
          <a:spcPct val="0"/>
        </a:spcAft>
        <a:defRPr sz="4000">
          <a:solidFill>
            <a:schemeClr val="tx2"/>
          </a:solidFill>
          <a:latin typeface="Franklin Gothic Book" pitchFamily="34" charset="0"/>
        </a:defRPr>
      </a:lvl7pPr>
      <a:lvl8pPr algn="l" fontAlgn="base" marL="1371600" rtl="0">
        <a:spcBef>
          <a:spcPct val="0"/>
        </a:spcBef>
        <a:spcAft>
          <a:spcPct val="0"/>
        </a:spcAft>
        <a:defRPr sz="4000">
          <a:solidFill>
            <a:schemeClr val="tx2"/>
          </a:solidFill>
          <a:latin typeface="Franklin Gothic Book" pitchFamily="34" charset="0"/>
        </a:defRPr>
      </a:lvl8pPr>
      <a:lvl9pPr algn="l" fontAlgn="base" marL="1828800" rtl="0">
        <a:spcBef>
          <a:spcPct val="0"/>
        </a:spcBef>
        <a:spcAft>
          <a:spcPct val="0"/>
        </a:spcAft>
        <a:defRPr sz="4000">
          <a:solidFill>
            <a:schemeClr val="tx2"/>
          </a:solidFill>
          <a:latin typeface="Franklin Gothic Book" pitchFamily="34" charset="0"/>
        </a:defRPr>
      </a:lvl9pPr>
    </p:titleStyle>
    <p:bodyStyle>
      <a:lvl1pPr algn="l" eaLnBrk="0" fontAlgn="base" hangingPunct="0" indent="-273050" marL="273050" rtl="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algn="l" eaLnBrk="0" fontAlgn="base" hangingPunct="0" indent="-228600" marL="547688" rtl="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algn="l" eaLnBrk="0" fontAlgn="base" hangingPunct="0" indent="-228600" marL="822325" rtl="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algn="l" eaLnBrk="0" fontAlgn="base" hangingPunct="0" indent="-228600" marL="1096963" rtl="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algn="l" eaLnBrk="0" fontAlgn="base" hangingPunct="0" indent="-228600" marL="1371600" rtl="0">
        <a:spcBef>
          <a:spcPts val="375"/>
        </a:spcBef>
        <a:spcAft>
          <a:spcPct val="0"/>
        </a:spcAft>
        <a:buClr>
          <a:srgbClr val="A28E6A"/>
        </a:buClr>
        <a:buChar char="o"/>
        <a:defRPr sz="2000" kern="1200">
          <a:solidFill>
            <a:schemeClr val="tx1"/>
          </a:solidFill>
          <a:latin typeface="+mn-lt"/>
          <a:ea typeface="+mn-ea"/>
          <a:cs typeface="+mn-cs"/>
        </a:defRPr>
      </a:lvl5pPr>
      <a:lvl6pPr algn="l" eaLnBrk="1" hangingPunct="1" indent="-228600" latinLnBrk="0" marL="1645920" rtl="0">
        <a:spcBef>
          <a:spcPts val="370"/>
        </a:spcBef>
        <a:buClr>
          <a:schemeClr val="accent3"/>
        </a:buClr>
        <a:buChar char="•"/>
        <a:defRPr baseline="0" sz="1800" kern="1200" kumimoji="0">
          <a:solidFill>
            <a:schemeClr val="tx1"/>
          </a:solidFill>
          <a:latin typeface="+mn-lt"/>
          <a:ea typeface="+mn-ea"/>
          <a:cs typeface="+mn-cs"/>
        </a:defRPr>
      </a:lvl6pPr>
      <a:lvl7pPr algn="l" eaLnBrk="1" hangingPunct="1" indent="-228600" latinLnBrk="0" marL="1920240" rtl="0">
        <a:spcBef>
          <a:spcPts val="370"/>
        </a:spcBef>
        <a:buClr>
          <a:schemeClr val="accent2"/>
        </a:buClr>
        <a:buChar char="•"/>
        <a:defRPr sz="1800" kern="1200" kumimoji="0">
          <a:solidFill>
            <a:schemeClr val="tx1"/>
          </a:solidFill>
          <a:latin typeface="+mn-lt"/>
          <a:ea typeface="+mn-ea"/>
          <a:cs typeface="+mn-cs"/>
        </a:defRPr>
      </a:lvl7pPr>
      <a:lvl8pPr algn="l" eaLnBrk="1" hangingPunct="1" indent="-228600" latinLnBrk="0" marL="2194560" rtl="0">
        <a:spcBef>
          <a:spcPts val="370"/>
        </a:spcBef>
        <a:buClr>
          <a:schemeClr val="accent1">
            <a:tint val="60000"/>
          </a:schemeClr>
        </a:buClr>
        <a:buChar char="•"/>
        <a:defRPr sz="1800" kern="1200" kumimoji="0">
          <a:solidFill>
            <a:schemeClr val="tx1"/>
          </a:solidFill>
          <a:latin typeface="+mn-lt"/>
          <a:ea typeface="+mn-ea"/>
          <a:cs typeface="+mn-cs"/>
        </a:defRPr>
      </a:lvl8pPr>
      <a:lvl9pPr algn="l" eaLnBrk="1" hangingPunct="1" indent="-228600" latinLnBrk="0" marL="2468880" rtl="0">
        <a:spcBef>
          <a:spcPts val="370"/>
        </a:spcBef>
        <a:buClr>
          <a:schemeClr val="accent2">
            <a:tint val="60000"/>
          </a:schemeClr>
        </a:buClr>
        <a:buChar char="•"/>
        <a:defRPr sz="18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43.xml"/></Relationships>
</file>

<file path=ppt/slides/_rels/slide10.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12.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13.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14.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15.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16.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17.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18.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19.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2.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20.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21.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22.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23.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8.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62" name=""/>
        <p:cNvGrpSpPr/>
        <p:nvPr/>
      </p:nvGrpSpPr>
      <p:grpSpPr>
        <a:xfrm rot="0">
          <a:off x="0" y="0"/>
          <a:ext cx="0" cy="0"/>
          <a:chOff x="0" y="0"/>
          <a:chExt cx="0" cy="0"/>
        </a:xfrm>
      </p:grpSpPr>
      <p:sp>
        <p:nvSpPr>
          <p:cNvPr id="1048590" name=""/>
          <p:cNvSpPr/>
          <p:nvPr/>
        </p:nvSpPr>
        <p:spPr>
          <a:xfrm rot="0">
            <a:off x="785812" y="2286000"/>
            <a:ext cx="7704137" cy="2339975"/>
          </a:xfrm>
          <a:prstGeom prst="rect"/>
          <a:solidFill>
            <a:schemeClr val="accent1"/>
          </a:solidFill>
          <a:ln w="12700" cap="flat" cmpd="sng">
            <a:solidFill>
              <a:srgbClr val="9B320E">
                <a:alpha val="100000"/>
              </a:srgbClr>
            </a:solidFill>
            <a:prstDash val="solid"/>
            <a:round/>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FFFFFF"/>
              </a:solidFill>
              <a:latin typeface="Perpetua" pitchFamily="18" charset="0"/>
            </a:endParaRPr>
          </a:p>
        </p:txBody>
      </p:sp>
      <p:sp>
        <p:nvSpPr>
          <p:cNvPr id="1048591" name=""/>
          <p:cNvSpPr/>
          <p:nvPr/>
        </p:nvSpPr>
        <p:spPr>
          <a:xfrm rot="0">
            <a:off x="1285875" y="2447925"/>
            <a:ext cx="6858000" cy="287467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r>
              <a:rPr altLang="en-US" b="1" sz="4400" lang="en-US">
                <a:solidFill>
                  <a:schemeClr val="lt1"/>
                </a:solidFill>
              </a:rPr>
              <a:t>أهم مستجدات مراسيم نظام المحاسبة العمومية للجماعات الترابية و مجموعاتها في ميدان النفقات</a:t>
            </a:r>
          </a:p>
        </p:txBody>
      </p:sp>
      <p:pic>
        <p:nvPicPr>
          <p:cNvPr id="2097153" name=""/>
          <p:cNvPicPr>
            <a:picLocks/>
          </p:cNvPicPr>
          <p:nvPr/>
        </p:nvPicPr>
        <p:blipFill>
          <a:blip xmlns:r="http://schemas.openxmlformats.org/officeDocument/2006/relationships" r:embed="rId1"/>
          <a:srcRect l="0" t="0" r="0" b="0"/>
          <a:stretch>
            <a:fillRect/>
          </a:stretch>
        </p:blipFill>
        <p:spPr>
          <a:xfrm rot="0">
            <a:off x="2903537" y="68262"/>
            <a:ext cx="3408362" cy="1868487"/>
          </a:xfrm>
          <a:prstGeom prst="rect"/>
          <a:noFill/>
          <a:ln>
            <a:noFill/>
          </a:ln>
        </p:spPr>
      </p:pic>
    </p:spTree>
  </p:cSld>
  <p:clrMapOvr>
    <a:masterClrMapping/>
  </p:clrMapOvr>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87" name=""/>
        <p:cNvGrpSpPr/>
        <p:nvPr/>
      </p:nvGrpSpPr>
      <p:grpSpPr>
        <a:xfrm rot="0">
          <a:off x="0" y="0"/>
          <a:ext cx="0" cy="0"/>
          <a:chOff x="0" y="0"/>
          <a:chExt cx="0" cy="0"/>
        </a:xfrm>
      </p:grpSpPr>
      <p:sp>
        <p:nvSpPr>
          <p:cNvPr id="1048634"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10</a:t>
            </a:fld>
            <a:endParaRPr altLang="en-US" sz="1400" lang="en-US">
              <a:solidFill>
                <a:srgbClr val="A6A6A6"/>
              </a:solidFill>
              <a:latin typeface="Franklin Gothic Book" pitchFamily="34" charset="0"/>
            </a:endParaRPr>
          </a:p>
        </p:txBody>
      </p:sp>
      <p:sp>
        <p:nvSpPr>
          <p:cNvPr id="1048635" name=""/>
          <p:cNvSpPr txBox="1"/>
          <p:nvPr/>
        </p:nvSpPr>
        <p:spPr>
          <a:xfrm rot="0">
            <a:off x="71437" y="719137"/>
            <a:ext cx="8924925" cy="8710612"/>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514350" latinLnBrk="1" lvl="0" marL="514350" rtl="1">
              <a:buClr>
                <a:schemeClr val="dk1"/>
              </a:buClr>
              <a:buFont typeface="Franklin Gothic Book" pitchFamily="34" charset="0"/>
              <a:buAutoNum type="arabicPeriod" startAt="16"/>
            </a:pPr>
            <a:r>
              <a:rPr altLang="en-US" sz="2800" lang="en-US">
                <a:solidFill>
                  <a:srgbClr val="C20D00"/>
                </a:solidFill>
                <a:ea typeface="Roboto" pitchFamily="0" charset="1"/>
              </a:rPr>
              <a:t>اتخاذ الإجراءات الكفيلة بوضع حد للمخالفات من طرف المحاسب لشسيع المداخيل دون الرجوع لأي جهة وقد تثار مسؤوليته</a:t>
            </a:r>
          </a:p>
          <a:p>
            <a:pPr algn="r" eaLnBrk="1" hangingPunct="1" indent="-514350" latinLnBrk="1" lvl="0" marL="514350" rtl="1">
              <a:buClr>
                <a:schemeClr val="dk1"/>
              </a:buClr>
              <a:buFont typeface="Franklin Gothic Book" pitchFamily="34" charset="0"/>
              <a:buAutoNum type="arabicPeriod" startAt="17"/>
            </a:pPr>
            <a:r>
              <a:rPr altLang="en-US" sz="2800" lang="en-US">
                <a:solidFill>
                  <a:srgbClr val="C20D00"/>
                </a:solidFill>
                <a:ea typeface="Roboto" pitchFamily="0" charset="1"/>
              </a:rPr>
              <a:t>يتسلم الشسيع في حالة الانتقال او انتهاء الخدمة ابراء الذمة من الامر بالصرف المادة </a:t>
            </a:r>
            <a:r>
              <a:rPr altLang="en-US" b="1" sz="2800" lang="en-US">
                <a:ea typeface="Roboto" pitchFamily="0" charset="1"/>
              </a:rPr>
              <a:t>48</a:t>
            </a:r>
          </a:p>
          <a:p>
            <a:pPr algn="r" eaLnBrk="1" hangingPunct="1" indent="-514350" latinLnBrk="1" lvl="0" marL="514350" rtl="1">
              <a:buClr>
                <a:schemeClr val="dk1"/>
              </a:buClr>
              <a:buFontTx/>
              <a:buAutoNum type="arabicPlain" startAt="18"/>
            </a:pPr>
            <a:r>
              <a:rPr altLang="en-US" sz="2800" lang="en-US">
                <a:solidFill>
                  <a:srgbClr val="C20D00"/>
                </a:solidFill>
                <a:ea typeface="Roboto" pitchFamily="0" charset="1"/>
              </a:rPr>
              <a:t>تحديد لائحة النفقات التي تؤدى دون سابق بالصرف بقرار مشترك لوزير الداخلية والمالية وتنشر بالجريدة الرسمية  المادة </a:t>
            </a:r>
            <a:r>
              <a:rPr altLang="en-US" b="1" sz="2800" lang="en-US">
                <a:ea typeface="Roboto" pitchFamily="0" charset="1"/>
              </a:rPr>
              <a:t>54</a:t>
            </a:r>
          </a:p>
          <a:p>
            <a:pPr algn="r" eaLnBrk="1" hangingPunct="1" indent="-514350" latinLnBrk="1" lvl="0" marL="514350" rtl="1">
              <a:buClr>
                <a:schemeClr val="dk1"/>
              </a:buClr>
              <a:buFont typeface="Franklin Gothic Book" pitchFamily="34" charset="0"/>
              <a:buAutoNum type="romanUcPeriod" startAt="3"/>
            </a:pPr>
            <a:r>
              <a:rPr altLang="en-US" b="1" sz="2800" lang="en-US" u="sng">
                <a:solidFill>
                  <a:srgbClr val="0070C0"/>
                </a:solidFill>
                <a:ea typeface="Roboto" pitchFamily="0" charset="1"/>
              </a:rPr>
              <a:t>في مراقبة النفقات </a:t>
            </a:r>
            <a:r>
              <a:rPr altLang="en-US" b="1" sz="2800" lang="en-US" u="sng">
                <a:solidFill>
                  <a:srgbClr val="0070C0"/>
                </a:solidFill>
                <a:ea typeface="Roboto" pitchFamily="0" charset="1"/>
              </a:rPr>
              <a:t>:</a:t>
            </a:r>
          </a:p>
          <a:p>
            <a:pPr algn="r" eaLnBrk="1" hangingPunct="1" indent="-514350" latinLnBrk="1" lvl="0" marL="514350" rtl="1">
              <a:buClr>
                <a:schemeClr val="dk1"/>
              </a:buClr>
              <a:buFont typeface="Wingdings" pitchFamily="2" charset="2"/>
              <a:buAutoNum type="arabicPlain" startAt="19"/>
            </a:pPr>
            <a:r>
              <a:rPr altLang="en-US" sz="2800" lang="en-US">
                <a:solidFill>
                  <a:srgbClr val="C20D00"/>
                </a:solidFill>
                <a:ea typeface="Roboto" pitchFamily="0" charset="1"/>
              </a:rPr>
              <a:t>ادخال نظام مراقبة التزام بالنفقات للجماعات الترابية المادة </a:t>
            </a:r>
            <a:r>
              <a:rPr altLang="en-US" b="1" sz="2800" lang="en-US">
                <a:ea typeface="Roboto" pitchFamily="0" charset="1"/>
              </a:rPr>
              <a:t>55</a:t>
            </a:r>
            <a:r>
              <a:rPr altLang="en-US" sz="2800" lang="en-US">
                <a:solidFill>
                  <a:srgbClr val="C20D00"/>
                </a:solidFill>
                <a:ea typeface="Roboto" pitchFamily="0" charset="1"/>
              </a:rPr>
              <a:t>(تخضع نفقات الجماعات الترابية لمراقبة مسبقة للالتزام ومراقبة صحة النفقات  في مرحلة الأداء)</a:t>
            </a:r>
          </a:p>
          <a:p>
            <a:pPr algn="r" eaLnBrk="1" hangingPunct="1" indent="-514350" latinLnBrk="1" lvl="0" marL="514350" rtl="1">
              <a:buClr>
                <a:schemeClr val="dk1"/>
              </a:buClr>
              <a:buFontTx/>
              <a:buAutoNum type="arabicPlain" startAt="19"/>
            </a:pPr>
            <a:r>
              <a:rPr altLang="en-US" sz="2800" lang="en-US">
                <a:solidFill>
                  <a:srgbClr val="C20D00"/>
                </a:solidFill>
                <a:ea typeface="Roboto" pitchFamily="0" charset="1"/>
              </a:rPr>
              <a:t>إدخال نظام مراقبة مخفض تدعى مراقبة تراتبية </a:t>
            </a:r>
          </a:p>
          <a:p>
            <a:pPr algn="r" eaLnBrk="1" hangingPunct="1" indent="-514350" latinLnBrk="1" lvl="0" marL="514350" rtl="1">
              <a:buClr>
                <a:schemeClr val="dk1"/>
              </a:buClr>
              <a:buFontTx/>
              <a:buAutoNum type="arabicPlain" startAt="19"/>
            </a:pPr>
            <a:r>
              <a:rPr altLang="en-US" sz="2800" lang="en-US">
                <a:solidFill>
                  <a:srgbClr val="C20D00"/>
                </a:solidFill>
                <a:ea typeface="Roboto" pitchFamily="0" charset="1"/>
              </a:rPr>
              <a:t>ملائمة اجل حصر الأوامر و توقيعها وإصدارها من طرف الآمر بالصرف وتحديدها في </a:t>
            </a:r>
            <a:r>
              <a:rPr altLang="en-US" b="1" sz="2800" lang="en-US">
                <a:ea typeface="Roboto" pitchFamily="0" charset="1"/>
              </a:rPr>
              <a:t>45</a:t>
            </a:r>
            <a:r>
              <a:rPr altLang="en-US" sz="2800" lang="en-US">
                <a:solidFill>
                  <a:srgbClr val="C20D00"/>
                </a:solidFill>
                <a:ea typeface="Roboto" pitchFamily="0" charset="1"/>
              </a:rPr>
              <a:t> يوم ابتداء من تاريخ انجاز الخدمة عوض    </a:t>
            </a:r>
            <a:r>
              <a:rPr altLang="en-US" b="1" sz="2800" lang="en-US">
                <a:ea typeface="Roboto" pitchFamily="0" charset="1"/>
              </a:rPr>
              <a:t>60</a:t>
            </a:r>
            <a:r>
              <a:rPr altLang="en-US" sz="2800" lang="en-US">
                <a:solidFill>
                  <a:srgbClr val="C20D00"/>
                </a:solidFill>
                <a:ea typeface="Roboto" pitchFamily="0" charset="1"/>
              </a:rPr>
              <a:t> يوما في القانون  السلف الذكر</a:t>
            </a:r>
          </a:p>
          <a:p>
            <a:pPr algn="r" eaLnBrk="1" hangingPunct="1" indent="-514350" latinLnBrk="1" lvl="0" marL="514350" rtl="1">
              <a:buClr>
                <a:schemeClr val="dk1"/>
              </a:buClr>
              <a:buFontTx/>
              <a:buAutoNum type="arabicPlain" startAt="19"/>
            </a:pPr>
            <a:endParaRPr altLang="en-US" b="1" sz="2800" lang="en-US">
              <a:solidFill>
                <a:srgbClr val="C20D00"/>
              </a:solidFill>
              <a:ea typeface="Roboto" pitchFamily="0" charset="1"/>
            </a:endParaRPr>
          </a:p>
          <a:p>
            <a:pPr algn="r" eaLnBrk="1" hangingPunct="1" indent="-514350" latinLnBrk="1" lvl="0" marL="514350" rtl="1">
              <a:buClr>
                <a:schemeClr val="dk1"/>
              </a:buClr>
              <a:buFontTx/>
              <a:buNone/>
            </a:pPr>
            <a:r>
              <a:rPr altLang="en-US" b="1" sz="2800" lang="en-US">
                <a:solidFill>
                  <a:srgbClr val="C20D00"/>
                </a:solidFill>
                <a:ea typeface="Roboto" pitchFamily="0" charset="1"/>
              </a:rPr>
              <a:t> 	</a:t>
            </a:r>
          </a:p>
          <a:p>
            <a:pPr algn="r" eaLnBrk="1" hangingPunct="1" indent="-514350" latinLnBrk="1" lvl="0" marL="514350" rtl="1">
              <a:buClr>
                <a:schemeClr val="dk1"/>
              </a:buClr>
              <a:buFontTx/>
              <a:buNone/>
            </a:pPr>
            <a:endParaRPr altLang="en-US" b="1" sz="2800" lang="en-US" u="sng">
              <a:solidFill>
                <a:srgbClr val="0070C0"/>
              </a:solidFill>
              <a:ea typeface="Roboto" pitchFamily="0" charset="1"/>
            </a:endParaRPr>
          </a:p>
          <a:p>
            <a:pPr algn="r" eaLnBrk="1" hangingPunct="1" indent="-514350" latinLnBrk="1" lvl="0" marL="514350" rtl="1">
              <a:buClr>
                <a:schemeClr val="dk1"/>
              </a:buClr>
              <a:buFontTx/>
              <a:buNone/>
            </a:pPr>
            <a:r>
              <a:rPr altLang="en-US" b="1" sz="2800" lang="en-US">
                <a:solidFill>
                  <a:srgbClr val="C00000"/>
                </a:solidFill>
                <a:ea typeface="Roboto" pitchFamily="0" charset="1"/>
              </a:rPr>
              <a:t> </a:t>
            </a:r>
          </a:p>
          <a:p>
            <a:pPr algn="r" eaLnBrk="1" hangingPunct="1" indent="-514350" latinLnBrk="1" lvl="0" marL="514350" rtl="1">
              <a:buClr>
                <a:schemeClr val="dk1"/>
              </a:buClr>
              <a:buFontTx/>
              <a:buNone/>
            </a:pPr>
            <a:endParaRPr altLang="en-US" b="1" sz="2800" lang="en-US">
              <a:solidFill>
                <a:srgbClr val="C20D00"/>
              </a:solidFill>
              <a:ea typeface="Roboto" pitchFamily="0" charset="1"/>
            </a:endParaRPr>
          </a:p>
          <a:p>
            <a:pPr algn="r" eaLnBrk="1" hangingPunct="1" indent="-514350" latinLnBrk="1" lvl="0" marL="514350" rtl="1">
              <a:buClr>
                <a:schemeClr val="dk1"/>
              </a:buClr>
              <a:buFontTx/>
              <a:buNone/>
            </a:pPr>
            <a:endParaRPr altLang="en-US" b="1" sz="2800" lang="en-US">
              <a:solidFill>
                <a:srgbClr val="C20D00"/>
              </a:solidFill>
              <a:ea typeface="Roboto" pitchFamily="0" charset="1"/>
            </a:endParaRPr>
          </a:p>
        </p:txBody>
      </p:sp>
      <p:sp>
        <p:nvSpPr>
          <p:cNvPr id="1048636"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pic>
        <p:nvPicPr>
          <p:cNvPr id="2097162"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445500" y="6194425"/>
            <a:ext cx="698500" cy="663575"/>
          </a:xfrm>
          <a:prstGeom prst="rect"/>
          <a:noFill/>
          <a:ln>
            <a:noFill/>
          </a:ln>
        </p:spPr>
      </p:pic>
      <p:sp>
        <p:nvSpPr>
          <p:cNvPr id="1048637" name=""/>
          <p:cNvSpPr/>
          <p:nvPr>
            <p:ph type="title" sz="full" idx="4294967295"/>
          </p:nvPr>
        </p:nvSpPr>
        <p:spPr>
          <a:xfrm rot="0">
            <a:off x="1042987" y="-142875"/>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eaLnBrk="1" hangingPunct="1" latinLnBrk="1" lvl="0"/>
            <a:r>
              <a:rPr altLang="en-US" b="1" sz="3200" lang="en-US">
                <a:solidFill>
                  <a:srgbClr val="FFC82E"/>
                </a:solidFill>
                <a:latin typeface="Arial" pitchFamily="34" charset="0"/>
                <a:ea typeface="Arial" pitchFamily="34" charset="0"/>
              </a:rPr>
              <a:t>أهم المستجدات:  </a:t>
            </a:r>
          </a:p>
        </p:txBody>
      </p:sp>
    </p:spTree>
  </p:cSld>
  <p:clrMapOvr>
    <a:masterClrMapping/>
  </p:clrMapOvr>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88" name=""/>
        <p:cNvGrpSpPr/>
        <p:nvPr/>
      </p:nvGrpSpPr>
      <p:grpSpPr>
        <a:xfrm rot="0">
          <a:off x="0" y="0"/>
          <a:ext cx="0" cy="0"/>
          <a:chOff x="0" y="0"/>
          <a:chExt cx="0" cy="0"/>
        </a:xfrm>
      </p:grpSpPr>
      <p:sp>
        <p:nvSpPr>
          <p:cNvPr id="1048638"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11</a:t>
            </a:fld>
            <a:endParaRPr altLang="en-US" sz="1400" lang="en-US">
              <a:solidFill>
                <a:srgbClr val="A6A6A6"/>
              </a:solidFill>
              <a:latin typeface="Franklin Gothic Book" pitchFamily="34" charset="0"/>
            </a:endParaRPr>
          </a:p>
        </p:txBody>
      </p:sp>
      <p:sp>
        <p:nvSpPr>
          <p:cNvPr id="1048639"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40" name=""/>
          <p:cNvSpPr txBox="1"/>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a:endParaRPr altLang="en-US" b="1" sz="3200" lang="en-US">
              <a:solidFill>
                <a:srgbClr val="FFC82E"/>
              </a:solidFill>
            </a:endParaRPr>
          </a:p>
        </p:txBody>
      </p:sp>
      <p:pic>
        <p:nvPicPr>
          <p:cNvPr id="2097163"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
        <p:nvSpPr>
          <p:cNvPr id="1048641" name=""/>
          <p:cNvSpPr/>
          <p:nvPr>
            <p:ph sz="full" idx="6"/>
          </p:nvPr>
        </p:nvSpPr>
        <p:spPr>
          <a:xfrm rot="0">
            <a:off x="628650" y="1143000"/>
            <a:ext cx="7886700" cy="4883150"/>
          </a:xfrm>
          <a:prstGeom prst="rect"/>
          <a:noFill/>
          <a:ln>
            <a:noFill/>
          </a:ln>
        </p:spPr>
        <p:txBody>
          <a:bodyPr anchor="ctr" bIns="45720" lIns="91440" rIns="91440" tIns="45720"/>
          <a:lstStyle>
            <a:lvl1pPr algn="l" fontAlgn="base" indent="-273050" latinLnBrk="1" marL="273050" rtl="0">
              <a:lnSpc>
                <a:spcPct val="100000"/>
              </a:lnSpc>
              <a:spcBef>
                <a:spcPts val="575"/>
              </a:spcBef>
              <a:spcAft>
                <a:spcPct val="0"/>
              </a:spcAft>
              <a:buClr>
                <a:schemeClr val="accent1"/>
              </a:buClr>
              <a:buSzPct val="85000"/>
              <a:buFont typeface="Wingdings 2" pitchFamily="18" charset="2"/>
              <a:buChar char=""/>
              <a:defRPr baseline="0" b="0" sz="2600" i="0">
                <a:solidFill>
                  <a:schemeClr val="dk1"/>
                </a:solidFill>
                <a:latin typeface="Perpetua" pitchFamily="18" charset="0"/>
                <a:sym typeface="Arial" pitchFamily="34" charset="0"/>
              </a:defRPr>
            </a:lvl1pPr>
            <a:lvl2pPr algn="l" fontAlgn="base" indent="-228600" latinLnBrk="1" marL="547687" rtl="0">
              <a:lnSpc>
                <a:spcPct val="100000"/>
              </a:lnSpc>
              <a:spcBef>
                <a:spcPts val="375"/>
              </a:spcBef>
              <a:spcAft>
                <a:spcPct val="0"/>
              </a:spcAft>
              <a:buClr>
                <a:schemeClr val="accent2"/>
              </a:buClr>
              <a:buSzPct val="85000"/>
              <a:buFont typeface="Wingdings 2" pitchFamily="18" charset="2"/>
              <a:buChar char=""/>
              <a:defRPr baseline="0" b="0" sz="2400" i="0">
                <a:solidFill>
                  <a:schemeClr val="dk1"/>
                </a:solidFill>
                <a:latin typeface="Perpetua" pitchFamily="18" charset="0"/>
                <a:sym typeface="Arial" pitchFamily="34" charset="0"/>
              </a:defRPr>
            </a:lvl2pPr>
            <a:lvl3pPr algn="l" fontAlgn="base" indent="-228600" latinLnBrk="1" marL="822325" rtl="0">
              <a:lnSpc>
                <a:spcPct val="100000"/>
              </a:lnSpc>
              <a:spcBef>
                <a:spcPts val="375"/>
              </a:spcBef>
              <a:spcAft>
                <a:spcPct val="0"/>
              </a:spcAft>
              <a:buClr>
                <a:srgbClr val="E6B1AB"/>
              </a:buClr>
              <a:buSzPct val="85000"/>
              <a:buFont typeface="Wingdings 2" pitchFamily="18" charset="2"/>
              <a:buChar char=""/>
              <a:defRPr baseline="0" b="0" sz="2000" i="0">
                <a:solidFill>
                  <a:schemeClr val="dk1"/>
                </a:solidFill>
                <a:latin typeface="Perpetua" pitchFamily="18" charset="0"/>
                <a:sym typeface="Arial" pitchFamily="34" charset="0"/>
              </a:defRPr>
            </a:lvl3pPr>
            <a:lvl4pPr algn="l" fontAlgn="base" indent="-228600" latinLnBrk="1" marL="1096962" rtl="0">
              <a:lnSpc>
                <a:spcPct val="100000"/>
              </a:lnSpc>
              <a:spcBef>
                <a:spcPts val="375"/>
              </a:spcBef>
              <a:spcAft>
                <a:spcPct val="0"/>
              </a:spcAft>
              <a:buClr>
                <a:srgbClr val="A28E6A"/>
              </a:buClr>
              <a:buSzPct val="80000"/>
              <a:buFont typeface="Wingdings 2" pitchFamily="18" charset="2"/>
              <a:buChar char=""/>
              <a:defRPr baseline="0" b="0" sz="2000" i="0">
                <a:solidFill>
                  <a:schemeClr val="dk1"/>
                </a:solidFill>
                <a:latin typeface="Perpetua" pitchFamily="18" charset="0"/>
                <a:sym typeface="Arial" pitchFamily="34" charset="0"/>
              </a:defRPr>
            </a:lvl4pPr>
            <a:lvl5pPr algn="l" fontAlgn="base" indent="-228600" latinLnBrk="1" marL="1371600" rtl="0">
              <a:lnSpc>
                <a:spcPct val="100000"/>
              </a:lnSpc>
              <a:spcBef>
                <a:spcPts val="375"/>
              </a:spcBef>
              <a:spcAft>
                <a:spcPct val="0"/>
              </a:spcAft>
              <a:buClr>
                <a:srgbClr val="A28E6A"/>
              </a:buClr>
              <a:buSzPct val="100000"/>
              <a:buFontTx/>
              <a:buChar char="o"/>
              <a:defRPr baseline="0" b="0" sz="2000" i="0">
                <a:solidFill>
                  <a:schemeClr val="dk1"/>
                </a:solidFill>
                <a:latin typeface="Perpetua" pitchFamily="18" charset="0"/>
                <a:sym typeface="Arial" pitchFamily="34" charset="0"/>
              </a:defRPr>
            </a:lvl5pPr>
          </a:lstStyle>
          <a:p>
            <a:pPr algn="r" indent="-571500" lvl="0" marL="571500" rtl="1">
              <a:spcBef>
                <a:spcPts val="1200"/>
              </a:spcBef>
              <a:buClr>
                <a:schemeClr val="dk1"/>
              </a:buClr>
              <a:buFont typeface="Franklin Gothic Book" pitchFamily="34" charset="0"/>
              <a:buAutoNum type="romanUcPeriod" startAt="4"/>
            </a:pPr>
            <a:r>
              <a:rPr altLang="en-US" b="1" sz="3300" lang="en-US" u="sng">
                <a:solidFill>
                  <a:srgbClr val="0070C0"/>
                </a:solidFill>
                <a:latin typeface="Arial" pitchFamily="34" charset="0"/>
                <a:ea typeface="Arial" pitchFamily="34" charset="0"/>
              </a:rPr>
              <a:t>في ملاءمة الآجال </a:t>
            </a:r>
            <a:r>
              <a:rPr altLang="en-US" b="1" sz="3300" lang="en-US" u="sng">
                <a:solidFill>
                  <a:srgbClr val="0070C0"/>
                </a:solidFill>
                <a:latin typeface="Arial" pitchFamily="34" charset="0"/>
                <a:ea typeface="Arial" pitchFamily="34" charset="0"/>
              </a:rPr>
              <a:t>:</a:t>
            </a:r>
          </a:p>
          <a:p>
            <a:pPr algn="r" indent="-571500" lvl="0" marL="571500" rtl="1">
              <a:spcBef>
                <a:spcPts val="1200"/>
              </a:spcBef>
              <a:buClr>
                <a:schemeClr val="dk1"/>
              </a:buClr>
              <a:buFont typeface="Franklin Gothic Book" pitchFamily="34" charset="0"/>
              <a:buAutoNum type="arabicPeriod" startAt="22"/>
            </a:pPr>
            <a:r>
              <a:rPr altLang="en-US" sz="2800" lang="en-US">
                <a:solidFill>
                  <a:srgbClr val="C20D00"/>
                </a:solidFill>
                <a:latin typeface="Arial" pitchFamily="34" charset="0"/>
                <a:ea typeface="Arial" pitchFamily="34" charset="0"/>
              </a:rPr>
              <a:t>ملاءمة آجال مراقبة الالتزام بالنفقات  و صحتها مع مراقبة نفقات الدولة</a:t>
            </a:r>
            <a:r>
              <a:rPr altLang="en-US" sz="2800" lang="en-US">
                <a:solidFill>
                  <a:srgbClr val="C20D00"/>
                </a:solidFill>
                <a:latin typeface="Arial" pitchFamily="34" charset="0"/>
                <a:ea typeface="Arial" pitchFamily="34" charset="0"/>
              </a:rPr>
              <a:t> </a:t>
            </a:r>
            <a:r>
              <a:rPr altLang="en-US" sz="2800" lang="en-US">
                <a:solidFill>
                  <a:srgbClr val="C20D00"/>
                </a:solidFill>
                <a:latin typeface="Arial" pitchFamily="34" charset="0"/>
                <a:ea typeface="Arial" pitchFamily="34" charset="0"/>
              </a:rPr>
              <a:t>في الالتزام بالنفقات</a:t>
            </a:r>
            <a:r>
              <a:rPr altLang="en-US" b="1" sz="2800" lang="en-US">
                <a:latin typeface="Arial" pitchFamily="34" charset="0"/>
                <a:ea typeface="Arial" pitchFamily="34" charset="0"/>
              </a:rPr>
              <a:t> </a:t>
            </a:r>
            <a:r>
              <a:rPr altLang="en-US" b="1" sz="2800" lang="en-US">
                <a:latin typeface="Arial" pitchFamily="34" charset="0"/>
                <a:ea typeface="Arial" pitchFamily="34" charset="0"/>
              </a:rPr>
              <a:t>12يوم</a:t>
            </a:r>
            <a:r>
              <a:rPr altLang="en-US" sz="2800" lang="en-US">
                <a:solidFill>
                  <a:srgbClr val="C20D00"/>
                </a:solidFill>
                <a:latin typeface="Arial" pitchFamily="34" charset="0"/>
                <a:ea typeface="Arial" pitchFamily="34" charset="0"/>
              </a:rPr>
              <a:t> في الصفقات و</a:t>
            </a:r>
            <a:r>
              <a:rPr altLang="en-US" b="1" sz="2800" lang="en-US">
                <a:latin typeface="Arial" pitchFamily="34" charset="0"/>
                <a:ea typeface="Arial" pitchFamily="34" charset="0"/>
              </a:rPr>
              <a:t>5ايام </a:t>
            </a:r>
            <a:r>
              <a:rPr altLang="en-US" sz="2800" lang="en-US">
                <a:solidFill>
                  <a:srgbClr val="C20D00"/>
                </a:solidFill>
                <a:latin typeface="Arial" pitchFamily="34" charset="0"/>
                <a:ea typeface="Arial" pitchFamily="34" charset="0"/>
              </a:rPr>
              <a:t>في الباقي عوض </a:t>
            </a:r>
            <a:r>
              <a:rPr altLang="en-US" b="1" sz="2800" lang="en-US">
                <a:latin typeface="Arial" pitchFamily="34" charset="0"/>
                <a:ea typeface="Arial" pitchFamily="34" charset="0"/>
              </a:rPr>
              <a:t>8</a:t>
            </a:r>
            <a:r>
              <a:rPr altLang="en-US" b="1" sz="2800" lang="en-US">
                <a:latin typeface="Arial" pitchFamily="34" charset="0"/>
                <a:ea typeface="Arial" pitchFamily="34" charset="0"/>
              </a:rPr>
              <a:t> </a:t>
            </a:r>
            <a:r>
              <a:rPr altLang="en-US" b="1" sz="2800" lang="en-US">
                <a:latin typeface="Arial" pitchFamily="34" charset="0"/>
                <a:ea typeface="Arial" pitchFamily="34" charset="0"/>
              </a:rPr>
              <a:t>أيام </a:t>
            </a:r>
            <a:r>
              <a:rPr altLang="en-US" sz="2800" lang="en-US">
                <a:solidFill>
                  <a:srgbClr val="C20D00"/>
                </a:solidFill>
                <a:latin typeface="Arial" pitchFamily="34" charset="0"/>
                <a:ea typeface="Arial" pitchFamily="34" charset="0"/>
              </a:rPr>
              <a:t>و</a:t>
            </a:r>
            <a:r>
              <a:rPr altLang="en-US" b="1" sz="2800" lang="en-US">
                <a:latin typeface="Arial" pitchFamily="34" charset="0"/>
                <a:ea typeface="Arial" pitchFamily="34" charset="0"/>
              </a:rPr>
              <a:t>5</a:t>
            </a:r>
            <a:r>
              <a:rPr altLang="en-US" b="1" sz="2800" lang="en-US">
                <a:latin typeface="Arial" pitchFamily="34" charset="0"/>
                <a:ea typeface="Arial" pitchFamily="34" charset="0"/>
              </a:rPr>
              <a:t> </a:t>
            </a:r>
            <a:r>
              <a:rPr altLang="en-US" b="1" sz="2800" lang="en-US">
                <a:latin typeface="Arial" pitchFamily="34" charset="0"/>
                <a:ea typeface="Arial" pitchFamily="34" charset="0"/>
              </a:rPr>
              <a:t>أيام </a:t>
            </a:r>
            <a:r>
              <a:rPr altLang="en-US" sz="2800" lang="en-US">
                <a:solidFill>
                  <a:srgbClr val="C20D00"/>
                </a:solidFill>
                <a:latin typeface="Arial" pitchFamily="34" charset="0"/>
                <a:ea typeface="Arial" pitchFamily="34" charset="0"/>
              </a:rPr>
              <a:t>وفي صحة النفقة </a:t>
            </a:r>
            <a:r>
              <a:rPr altLang="en-US" b="1" sz="2800" lang="en-US">
                <a:latin typeface="Arial" pitchFamily="34" charset="0"/>
                <a:ea typeface="Arial" pitchFamily="34" charset="0"/>
              </a:rPr>
              <a:t>5ايام </a:t>
            </a:r>
            <a:r>
              <a:rPr altLang="en-US" sz="2800" lang="en-US">
                <a:solidFill>
                  <a:srgbClr val="C20D00"/>
                </a:solidFill>
                <a:latin typeface="Arial" pitchFamily="34" charset="0"/>
                <a:ea typeface="Arial" pitchFamily="34" charset="0"/>
              </a:rPr>
              <a:t>لنفقات الموظفين عوض </a:t>
            </a:r>
            <a:r>
              <a:rPr altLang="en-US" b="1" sz="2800" lang="en-US">
                <a:latin typeface="Arial" pitchFamily="34" charset="0"/>
                <a:ea typeface="Arial" pitchFamily="34" charset="0"/>
              </a:rPr>
              <a:t>3 و15يوم</a:t>
            </a:r>
            <a:r>
              <a:rPr altLang="en-US" sz="2800" lang="en-US">
                <a:solidFill>
                  <a:srgbClr val="C20D00"/>
                </a:solidFill>
                <a:latin typeface="Arial" pitchFamily="34" charset="0"/>
                <a:ea typeface="Arial" pitchFamily="34" charset="0"/>
              </a:rPr>
              <a:t> عوض </a:t>
            </a:r>
            <a:r>
              <a:rPr altLang="en-US" b="1" sz="2800" lang="en-US">
                <a:latin typeface="Arial" pitchFamily="34" charset="0"/>
                <a:ea typeface="Arial" pitchFamily="34" charset="0"/>
              </a:rPr>
              <a:t>5ايام</a:t>
            </a:r>
            <a:r>
              <a:rPr altLang="en-US" sz="2800" lang="en-US">
                <a:solidFill>
                  <a:srgbClr val="C20D00"/>
                </a:solidFill>
                <a:latin typeface="Arial" pitchFamily="34" charset="0"/>
                <a:ea typeface="Arial" pitchFamily="34" charset="0"/>
              </a:rPr>
              <a:t> للباقي</a:t>
            </a:r>
          </a:p>
          <a:p>
            <a:pPr algn="r" indent="-571500" lvl="0" marL="571500" rtl="1">
              <a:spcBef>
                <a:spcPts val="1200"/>
              </a:spcBef>
              <a:buClr>
                <a:schemeClr val="dk1"/>
              </a:buClr>
              <a:buFont typeface="Franklin Gothic Book" pitchFamily="34" charset="0"/>
              <a:buAutoNum type="arabicPeriod" startAt="22"/>
            </a:pPr>
            <a:r>
              <a:rPr altLang="en-US" sz="2800" lang="en-US">
                <a:solidFill>
                  <a:srgbClr val="C20D00"/>
                </a:solidFill>
                <a:latin typeface="Arial" pitchFamily="34" charset="0"/>
                <a:ea typeface="Arial" pitchFamily="34" charset="0"/>
              </a:rPr>
              <a:t>إلغاء سقف </a:t>
            </a:r>
            <a:r>
              <a:rPr altLang="en-US" b="1" sz="2800" lang="en-US">
                <a:latin typeface="Arial" pitchFamily="34" charset="0"/>
                <a:ea typeface="Arial" pitchFamily="34" charset="0"/>
              </a:rPr>
              <a:t>2000</a:t>
            </a:r>
            <a:r>
              <a:rPr altLang="en-US" sz="2800" lang="en-US">
                <a:solidFill>
                  <a:srgbClr val="C20D00"/>
                </a:solidFill>
                <a:latin typeface="Arial" pitchFamily="34" charset="0"/>
                <a:ea typeface="Arial" pitchFamily="34" charset="0"/>
              </a:rPr>
              <a:t> لإعادة إدراج نفقة المادة </a:t>
            </a:r>
            <a:r>
              <a:rPr altLang="en-US" b="1" sz="2800" lang="en-US">
                <a:latin typeface="Arial" pitchFamily="34" charset="0"/>
                <a:ea typeface="Arial" pitchFamily="34" charset="0"/>
              </a:rPr>
              <a:t>86</a:t>
            </a:r>
          </a:p>
          <a:p>
            <a:pPr algn="r" indent="-571500" lvl="0" marL="571500" rtl="1">
              <a:spcBef>
                <a:spcPts val="1200"/>
              </a:spcBef>
              <a:buClr>
                <a:schemeClr val="dk1"/>
              </a:buClr>
              <a:buFont typeface="Franklin Gothic Book" pitchFamily="34" charset="0"/>
              <a:buAutoNum type="arabicPeriod" startAt="22"/>
            </a:pPr>
            <a:r>
              <a:rPr altLang="en-US" sz="2800" lang="en-US">
                <a:solidFill>
                  <a:srgbClr val="C20D00"/>
                </a:solidFill>
                <a:latin typeface="Arial" pitchFamily="34" charset="0"/>
                <a:ea typeface="Arial" pitchFamily="34" charset="0"/>
              </a:rPr>
              <a:t>تغيير لائحة المصاريف التي يمكن أن تؤدى قبل انجاز الخدمة بقرار لوزير الداخلية والمالية  المادة </a:t>
            </a:r>
            <a:r>
              <a:rPr altLang="en-US" b="1" sz="2800" lang="en-US">
                <a:latin typeface="Arial" pitchFamily="34" charset="0"/>
                <a:ea typeface="Arial" pitchFamily="34" charset="0"/>
              </a:rPr>
              <a:t>89</a:t>
            </a:r>
          </a:p>
          <a:p>
            <a:pPr indent="-571500" lvl="0" marL="571500">
              <a:spcBef>
                <a:spcPts val="1200"/>
              </a:spcBef>
            </a:pPr>
            <a:endParaRPr altLang="en-US" sz="3200" lang="en-US">
              <a:solidFill>
                <a:srgbClr val="494142"/>
              </a:solidFill>
              <a:latin typeface="Roboto" pitchFamily="0" charset="1"/>
              <a:ea typeface="Roboto" pitchFamily="0" charset="1"/>
            </a:endParaRPr>
          </a:p>
        </p:txBody>
      </p:sp>
      <p:sp>
        <p:nvSpPr>
          <p:cNvPr id="1048642" name=""/>
          <p:cNvSpPr/>
          <p:nvPr>
            <p:ph type="title" sz="full" idx="4294967295"/>
          </p:nvPr>
        </p:nvSpPr>
        <p:spPr>
          <a:xfrm rot="0">
            <a:off x="1042987" y="-142875"/>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eaLnBrk="1" hangingPunct="1" latinLnBrk="1" lvl="0"/>
            <a:r>
              <a:rPr altLang="en-US" b="1" sz="3200" lang="en-US">
                <a:solidFill>
                  <a:srgbClr val="FFC82E"/>
                </a:solidFill>
                <a:latin typeface="Arial" pitchFamily="34" charset="0"/>
                <a:ea typeface="Arial" pitchFamily="34" charset="0"/>
              </a:rPr>
              <a:t>أهم المستجدات:  </a:t>
            </a:r>
          </a:p>
        </p:txBody>
      </p:sp>
    </p:spTree>
  </p:cSld>
  <p:clrMapOvr>
    <a:masterClrMapping/>
  </p:clrMapOvr>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89" name=""/>
        <p:cNvGrpSpPr/>
        <p:nvPr/>
      </p:nvGrpSpPr>
      <p:grpSpPr>
        <a:xfrm rot="0">
          <a:off x="0" y="0"/>
          <a:ext cx="0" cy="0"/>
          <a:chOff x="0" y="0"/>
          <a:chExt cx="0" cy="0"/>
        </a:xfrm>
      </p:grpSpPr>
      <p:sp>
        <p:nvSpPr>
          <p:cNvPr id="1048643"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12</a:t>
            </a:fld>
            <a:endParaRPr altLang="en-US" sz="1400" lang="en-US">
              <a:solidFill>
                <a:srgbClr val="A6A6A6"/>
              </a:solidFill>
              <a:latin typeface="Franklin Gothic Book" pitchFamily="34" charset="0"/>
            </a:endParaRPr>
          </a:p>
        </p:txBody>
      </p:sp>
      <p:sp>
        <p:nvSpPr>
          <p:cNvPr id="1048644"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pic>
        <p:nvPicPr>
          <p:cNvPr id="2097164"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
        <p:nvSpPr>
          <p:cNvPr id="1048645" name=""/>
          <p:cNvSpPr/>
          <p:nvPr>
            <p:ph sz="full" idx="6"/>
          </p:nvPr>
        </p:nvSpPr>
        <p:spPr>
          <a:xfrm rot="0">
            <a:off x="857250" y="1052512"/>
            <a:ext cx="7786687" cy="5091112"/>
          </a:xfrm>
          <a:prstGeom prst="rect"/>
          <a:noFill/>
          <a:ln>
            <a:noFill/>
          </a:ln>
        </p:spPr>
        <p:txBody>
          <a:bodyPr anchor="ctr" bIns="45720" lIns="91440" rIns="91440" tIns="45720"/>
          <a:lstStyle>
            <a:lvl1pPr algn="l" fontAlgn="base" indent="-273050" latinLnBrk="1" marL="273050" rtl="0">
              <a:lnSpc>
                <a:spcPct val="100000"/>
              </a:lnSpc>
              <a:spcBef>
                <a:spcPts val="575"/>
              </a:spcBef>
              <a:spcAft>
                <a:spcPct val="0"/>
              </a:spcAft>
              <a:buClr>
                <a:schemeClr val="accent1"/>
              </a:buClr>
              <a:buSzPct val="85000"/>
              <a:buFont typeface="Wingdings 2" pitchFamily="18" charset="2"/>
              <a:buChar char=""/>
              <a:defRPr baseline="0" b="0" sz="2600" i="0">
                <a:solidFill>
                  <a:schemeClr val="dk1"/>
                </a:solidFill>
                <a:latin typeface="Perpetua" pitchFamily="18" charset="0"/>
                <a:sym typeface="Arial" pitchFamily="34" charset="0"/>
              </a:defRPr>
            </a:lvl1pPr>
            <a:lvl2pPr algn="l" fontAlgn="base" indent="-228600" latinLnBrk="1" marL="547687" rtl="0">
              <a:lnSpc>
                <a:spcPct val="100000"/>
              </a:lnSpc>
              <a:spcBef>
                <a:spcPts val="375"/>
              </a:spcBef>
              <a:spcAft>
                <a:spcPct val="0"/>
              </a:spcAft>
              <a:buClr>
                <a:schemeClr val="accent2"/>
              </a:buClr>
              <a:buSzPct val="85000"/>
              <a:buFont typeface="Wingdings 2" pitchFamily="18" charset="2"/>
              <a:buChar char=""/>
              <a:defRPr baseline="0" b="0" sz="2400" i="0">
                <a:solidFill>
                  <a:schemeClr val="dk1"/>
                </a:solidFill>
                <a:latin typeface="Perpetua" pitchFamily="18" charset="0"/>
                <a:sym typeface="Arial" pitchFamily="34" charset="0"/>
              </a:defRPr>
            </a:lvl2pPr>
            <a:lvl3pPr algn="l" fontAlgn="base" indent="-228600" latinLnBrk="1" marL="822325" rtl="0">
              <a:lnSpc>
                <a:spcPct val="100000"/>
              </a:lnSpc>
              <a:spcBef>
                <a:spcPts val="375"/>
              </a:spcBef>
              <a:spcAft>
                <a:spcPct val="0"/>
              </a:spcAft>
              <a:buClr>
                <a:srgbClr val="E6B1AB"/>
              </a:buClr>
              <a:buSzPct val="85000"/>
              <a:buFont typeface="Wingdings 2" pitchFamily="18" charset="2"/>
              <a:buChar char=""/>
              <a:defRPr baseline="0" b="0" sz="2000" i="0">
                <a:solidFill>
                  <a:schemeClr val="dk1"/>
                </a:solidFill>
                <a:latin typeface="Perpetua" pitchFamily="18" charset="0"/>
                <a:sym typeface="Arial" pitchFamily="34" charset="0"/>
              </a:defRPr>
            </a:lvl3pPr>
            <a:lvl4pPr algn="l" fontAlgn="base" indent="-228600" latinLnBrk="1" marL="1096962" rtl="0">
              <a:lnSpc>
                <a:spcPct val="100000"/>
              </a:lnSpc>
              <a:spcBef>
                <a:spcPts val="375"/>
              </a:spcBef>
              <a:spcAft>
                <a:spcPct val="0"/>
              </a:spcAft>
              <a:buClr>
                <a:srgbClr val="A28E6A"/>
              </a:buClr>
              <a:buSzPct val="80000"/>
              <a:buFont typeface="Wingdings 2" pitchFamily="18" charset="2"/>
              <a:buChar char=""/>
              <a:defRPr baseline="0" b="0" sz="2000" i="0">
                <a:solidFill>
                  <a:schemeClr val="dk1"/>
                </a:solidFill>
                <a:latin typeface="Perpetua" pitchFamily="18" charset="0"/>
                <a:sym typeface="Arial" pitchFamily="34" charset="0"/>
              </a:defRPr>
            </a:lvl4pPr>
            <a:lvl5pPr algn="l" fontAlgn="base" indent="-228600" latinLnBrk="1" marL="1371600" rtl="0">
              <a:lnSpc>
                <a:spcPct val="100000"/>
              </a:lnSpc>
              <a:spcBef>
                <a:spcPts val="375"/>
              </a:spcBef>
              <a:spcAft>
                <a:spcPct val="0"/>
              </a:spcAft>
              <a:buClr>
                <a:srgbClr val="A28E6A"/>
              </a:buClr>
              <a:buSzPct val="100000"/>
              <a:buFontTx/>
              <a:buChar char="o"/>
              <a:defRPr baseline="0" b="0" sz="2000" i="0">
                <a:solidFill>
                  <a:schemeClr val="dk1"/>
                </a:solidFill>
                <a:latin typeface="Perpetua" pitchFamily="18" charset="0"/>
                <a:sym typeface="Arial" pitchFamily="34" charset="0"/>
              </a:defRPr>
            </a:lvl5pPr>
          </a:lstStyle>
          <a:p>
            <a:pPr algn="r" indent="-1143000" lvl="0" marL="1143000" rtl="1">
              <a:spcBef>
                <a:spcPts val="1200"/>
              </a:spcBef>
              <a:buClr>
                <a:schemeClr val="dk1"/>
              </a:buClr>
              <a:buSzPct val="90000"/>
              <a:buFont typeface="Franklin Gothic Book" pitchFamily="34" charset="0"/>
              <a:buAutoNum type="arabicPeriod" startAt="25"/>
            </a:pPr>
            <a:r>
              <a:rPr altLang="en-US" sz="2400" lang="en-US">
                <a:solidFill>
                  <a:srgbClr val="C20D00"/>
                </a:solidFill>
                <a:latin typeface="Arial" pitchFamily="34" charset="0"/>
                <a:ea typeface="Arial" pitchFamily="34" charset="0"/>
              </a:rPr>
              <a:t>إمكانية تعيين شسيعي المصاريف وإحداث وكالة المصاريف</a:t>
            </a:r>
          </a:p>
          <a:p>
            <a:pPr algn="r" indent="-1143000" lvl="0" marL="1143000" rtl="1">
              <a:spcBef>
                <a:spcPts val="1200"/>
              </a:spcBef>
              <a:buClr>
                <a:schemeClr val="dk1"/>
              </a:buClr>
              <a:buSzPct val="90000"/>
              <a:buFont typeface="Franklin Gothic Book" pitchFamily="34" charset="0"/>
              <a:buAutoNum type="arabicPeriod" startAt="25"/>
            </a:pPr>
            <a:r>
              <a:rPr altLang="en-US" sz="2400" lang="en-US">
                <a:solidFill>
                  <a:srgbClr val="C20D00"/>
                </a:solidFill>
                <a:latin typeface="Arial" pitchFamily="34" charset="0"/>
                <a:ea typeface="Arial" pitchFamily="34" charset="0"/>
              </a:rPr>
              <a:t>رفع سقف قيمة الصندوق بقرار للآمر بالصرف مؤ شر عليه من طرف وزيري الداخلية والمالية م </a:t>
            </a:r>
            <a:r>
              <a:rPr altLang="en-US" b="1" sz="2400" lang="en-US">
                <a:latin typeface="Arial" pitchFamily="34" charset="0"/>
                <a:ea typeface="Arial" pitchFamily="34" charset="0"/>
              </a:rPr>
              <a:t>91</a:t>
            </a:r>
          </a:p>
          <a:p>
            <a:pPr algn="r" indent="-1143000" lvl="0" marL="1143000" rtl="1">
              <a:spcBef>
                <a:spcPts val="1200"/>
              </a:spcBef>
              <a:buClr>
                <a:schemeClr val="dk1"/>
              </a:buClr>
              <a:buSzPct val="90000"/>
              <a:buFont typeface="Franklin Gothic Book" pitchFamily="34" charset="0"/>
              <a:buAutoNum type="arabicPeriod" startAt="25"/>
            </a:pPr>
            <a:r>
              <a:rPr altLang="en-US" sz="2400" lang="en-US">
                <a:solidFill>
                  <a:srgbClr val="C20D00"/>
                </a:solidFill>
                <a:latin typeface="Arial" pitchFamily="34" charset="0"/>
                <a:ea typeface="Arial" pitchFamily="34" charset="0"/>
              </a:rPr>
              <a:t>تحديد سقف المبلغ المؤدى نقدا في </a:t>
            </a:r>
            <a:r>
              <a:rPr altLang="en-US" b="1" sz="2400" lang="en-US">
                <a:latin typeface="Arial" pitchFamily="34" charset="0"/>
                <a:ea typeface="Arial" pitchFamily="34" charset="0"/>
              </a:rPr>
              <a:t>10000درهم</a:t>
            </a:r>
            <a:r>
              <a:rPr altLang="en-US" sz="2400" lang="en-US">
                <a:solidFill>
                  <a:srgbClr val="C20D00"/>
                </a:solidFill>
                <a:latin typeface="Arial" pitchFamily="34" charset="0"/>
                <a:ea typeface="Arial" pitchFamily="34" charset="0"/>
              </a:rPr>
              <a:t> المادة </a:t>
            </a:r>
            <a:r>
              <a:rPr altLang="en-US" b="1" sz="2400" lang="en-US">
                <a:latin typeface="Arial" pitchFamily="34" charset="0"/>
                <a:ea typeface="Arial" pitchFamily="34" charset="0"/>
              </a:rPr>
              <a:t>100</a:t>
            </a:r>
          </a:p>
          <a:p>
            <a:pPr algn="r" indent="-1143000" lvl="0" marL="1143000" rtl="1">
              <a:spcBef>
                <a:spcPts val="1200"/>
              </a:spcBef>
              <a:buClr>
                <a:schemeClr val="dk1"/>
              </a:buClr>
              <a:buSzPct val="90000"/>
              <a:buFont typeface="Franklin Gothic Book" pitchFamily="34" charset="0"/>
              <a:buAutoNum type="arabicPeriod" startAt="25"/>
            </a:pPr>
            <a:r>
              <a:rPr altLang="en-US" sz="2400" lang="en-US">
                <a:solidFill>
                  <a:srgbClr val="C20D00"/>
                </a:solidFill>
                <a:latin typeface="Arial" pitchFamily="34" charset="0"/>
                <a:ea typeface="Arial" pitchFamily="34" charset="0"/>
              </a:rPr>
              <a:t>إلزامية وضع أموال الجماعات الترابية بالخزينة العامة للملكة المادة </a:t>
            </a:r>
            <a:r>
              <a:rPr altLang="en-US" b="1" sz="2400" lang="en-US">
                <a:latin typeface="Arial" pitchFamily="34" charset="0"/>
                <a:ea typeface="Arial" pitchFamily="34" charset="0"/>
              </a:rPr>
              <a:t>103</a:t>
            </a:r>
          </a:p>
          <a:p>
            <a:pPr algn="r" indent="-1143000" lvl="0" marL="1143000" rtl="1">
              <a:spcBef>
                <a:spcPts val="1200"/>
              </a:spcBef>
              <a:buClr>
                <a:schemeClr val="dk1"/>
              </a:buClr>
              <a:buSzPct val="90000"/>
              <a:buFont typeface="Franklin Gothic Book" pitchFamily="34" charset="0"/>
              <a:buAutoNum type="arabicPeriod" startAt="25"/>
            </a:pPr>
            <a:r>
              <a:rPr altLang="en-US" sz="2400" lang="en-US">
                <a:solidFill>
                  <a:srgbClr val="C20D00"/>
                </a:solidFill>
                <a:latin typeface="Arial" pitchFamily="34" charset="0"/>
                <a:ea typeface="Arial" pitchFamily="34" charset="0"/>
              </a:rPr>
              <a:t>علي غرار محاسبة الدولة تخضع الجماعات الترابية لمحاسبة عامة  ومحاسبة المواد والقيم والسندات ومحاسبة إدارية وأخرى تتعلق بالميزانية المادة </a:t>
            </a:r>
            <a:r>
              <a:rPr altLang="en-US" b="1" sz="2400" lang="en-US">
                <a:latin typeface="Arial" pitchFamily="34" charset="0"/>
                <a:ea typeface="Arial" pitchFamily="34" charset="0"/>
              </a:rPr>
              <a:t>105</a:t>
            </a:r>
          </a:p>
          <a:p>
            <a:pPr algn="r" indent="-1143000" lvl="0" marL="1143000" rtl="1">
              <a:spcBef>
                <a:spcPts val="1200"/>
              </a:spcBef>
              <a:buClr>
                <a:schemeClr val="dk1"/>
              </a:buClr>
              <a:buSzPct val="90000"/>
              <a:buFont typeface="Franklin Gothic Book" pitchFamily="34" charset="0"/>
              <a:buAutoNum type="arabicPeriod" startAt="25"/>
            </a:pPr>
            <a:r>
              <a:rPr altLang="en-US" b="1" sz="2400" lang="en-US" u="sng">
                <a:solidFill>
                  <a:srgbClr val="0070C0"/>
                </a:solidFill>
                <a:latin typeface="Arial" pitchFamily="34" charset="0"/>
                <a:ea typeface="Arial" pitchFamily="34" charset="0"/>
              </a:rPr>
              <a:t>في اعتماد الجدادات الالكترونية </a:t>
            </a:r>
            <a:r>
              <a:rPr altLang="en-US" b="1" sz="2400" lang="en-US" u="sng">
                <a:solidFill>
                  <a:srgbClr val="0070C0"/>
                </a:solidFill>
                <a:latin typeface="Arial" pitchFamily="34" charset="0"/>
                <a:ea typeface="Arial" pitchFamily="34" charset="0"/>
              </a:rPr>
              <a:t>:</a:t>
            </a:r>
          </a:p>
          <a:p>
            <a:pPr algn="r" indent="-1143000" lvl="0" marL="1143000" rtl="1">
              <a:spcBef>
                <a:spcPts val="1200"/>
              </a:spcBef>
              <a:buClr>
                <a:schemeClr val="dk1"/>
              </a:buClr>
              <a:buSzPct val="90000"/>
              <a:buFont typeface="Franklin Gothic Book" pitchFamily="34" charset="0"/>
              <a:buAutoNum type="arabicPeriod" startAt="25"/>
            </a:pPr>
            <a:r>
              <a:rPr altLang="en-US" sz="2400" lang="en-US">
                <a:solidFill>
                  <a:srgbClr val="C20D00"/>
                </a:solidFill>
                <a:latin typeface="Arial" pitchFamily="34" charset="0"/>
                <a:ea typeface="Arial" pitchFamily="34" charset="0"/>
              </a:rPr>
              <a:t>إمكانية إعداد الوثائق المثبتة للمداخيل والنفقات وعمليات الخزينة و الاحتفاظ بها  وإرسالها بأشكال لا مادية  وفق الأشكال والشروط المنصوص عليها بقرار مشترك</a:t>
            </a:r>
          </a:p>
        </p:txBody>
      </p:sp>
      <p:sp>
        <p:nvSpPr>
          <p:cNvPr id="1048646" name=""/>
          <p:cNvSpPr/>
          <p:nvPr>
            <p:ph type="title" sz="full" idx="4294967295"/>
          </p:nvPr>
        </p:nvSpPr>
        <p:spPr>
          <a:xfrm rot="0">
            <a:off x="1042987" y="-142875"/>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eaLnBrk="1" hangingPunct="1" latinLnBrk="1" lvl="0"/>
            <a:r>
              <a:rPr altLang="en-US" b="1" sz="3200" lang="en-US">
                <a:solidFill>
                  <a:srgbClr val="FFC82E"/>
                </a:solidFill>
                <a:latin typeface="Arial" pitchFamily="34" charset="0"/>
                <a:ea typeface="Arial" pitchFamily="34" charset="0"/>
              </a:rPr>
              <a:t>أهم المستجدات:  </a:t>
            </a:r>
          </a:p>
        </p:txBody>
      </p:sp>
    </p:spTree>
  </p:cSld>
  <p:clrMapOvr>
    <a:masterClrMapping/>
  </p:clrMapOvr>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90" name=""/>
        <p:cNvGrpSpPr/>
        <p:nvPr/>
      </p:nvGrpSpPr>
      <p:grpSpPr>
        <a:xfrm rot="0">
          <a:off x="0" y="0"/>
          <a:ext cx="0" cy="0"/>
          <a:chOff x="0" y="0"/>
          <a:chExt cx="0" cy="0"/>
        </a:xfrm>
      </p:grpSpPr>
      <p:sp>
        <p:nvSpPr>
          <p:cNvPr id="1048647"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13</a:t>
            </a:fld>
            <a:endParaRPr altLang="en-US" sz="1400" lang="en-US">
              <a:solidFill>
                <a:srgbClr val="A6A6A6"/>
              </a:solidFill>
              <a:latin typeface="Franklin Gothic Book" pitchFamily="34" charset="0"/>
            </a:endParaRPr>
          </a:p>
        </p:txBody>
      </p:sp>
      <p:sp>
        <p:nvSpPr>
          <p:cNvPr id="1048648" name=""/>
          <p:cNvSpPr txBox="1"/>
          <p:nvPr/>
        </p:nvSpPr>
        <p:spPr>
          <a:xfrm rot="0">
            <a:off x="500062" y="2643187"/>
            <a:ext cx="8274050" cy="218598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indent="-457200" latinLnBrk="1" lvl="0" marL="457200" rtl="1">
              <a:lnSpc>
                <a:spcPct val="90000"/>
              </a:lnSpc>
              <a:spcBef>
                <a:spcPts val="1200"/>
              </a:spcBef>
              <a:buClr>
                <a:schemeClr val="dk1"/>
              </a:buClr>
              <a:buFontTx/>
              <a:buNone/>
            </a:pPr>
            <a:r>
              <a:rPr altLang="en-US" sz="5400" lang="en-US">
                <a:solidFill>
                  <a:srgbClr val="C20D00"/>
                </a:solidFill>
                <a:latin typeface="Roboto" pitchFamily="0" charset="1"/>
                <a:ea typeface="Roboto" pitchFamily="0" charset="1"/>
              </a:rPr>
              <a:t>القسم الثاني مراقبة الالتزام بنفقات الجماعات الترابية</a:t>
            </a:r>
          </a:p>
          <a:p>
            <a:pPr algn="r" eaLnBrk="1" hangingPunct="1" indent="-457200" latinLnBrk="1" lvl="0" marL="457200" rtl="1">
              <a:lnSpc>
                <a:spcPct val="90000"/>
              </a:lnSpc>
              <a:spcBef>
                <a:spcPts val="1200"/>
              </a:spcBef>
              <a:buClr>
                <a:schemeClr val="dk1"/>
              </a:buClr>
              <a:buChar char="•"/>
            </a:pPr>
            <a:endParaRPr altLang="en-US" sz="3200" lang="en-US">
              <a:solidFill>
                <a:srgbClr val="C20D00"/>
              </a:solidFill>
              <a:ea typeface="Roboto" pitchFamily="0" charset="1"/>
            </a:endParaRPr>
          </a:p>
        </p:txBody>
      </p:sp>
      <p:sp>
        <p:nvSpPr>
          <p:cNvPr id="1048649"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50" name=""/>
          <p:cNvSpPr/>
          <p:nvPr>
            <p:ph type="title" sz="full" idx="4294967295"/>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lvl="0"/>
            <a:r>
              <a:rPr altLang="en-US" b="1" sz="3200" lang="en-US">
                <a:solidFill>
                  <a:srgbClr val="FFC82E"/>
                </a:solidFill>
                <a:latin typeface="Arial" pitchFamily="34" charset="0"/>
                <a:ea typeface="Arial" pitchFamily="34" charset="0"/>
              </a:rPr>
              <a:t>أهم المستجدات:</a:t>
            </a:r>
          </a:p>
        </p:txBody>
      </p:sp>
      <p:pic>
        <p:nvPicPr>
          <p:cNvPr id="2097165"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Tree>
  </p:cSld>
  <p:clrMapOvr>
    <a:masterClrMapping/>
  </p:clrMapOvr>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91" name=""/>
        <p:cNvGrpSpPr/>
        <p:nvPr/>
      </p:nvGrpSpPr>
      <p:grpSpPr>
        <a:xfrm rot="0">
          <a:off x="0" y="0"/>
          <a:ext cx="0" cy="0"/>
          <a:chOff x="0" y="0"/>
          <a:chExt cx="0" cy="0"/>
        </a:xfrm>
      </p:grpSpPr>
      <p:sp>
        <p:nvSpPr>
          <p:cNvPr id="1048651"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14</a:t>
            </a:fld>
            <a:endParaRPr altLang="en-US" sz="1400" lang="en-US">
              <a:solidFill>
                <a:srgbClr val="A6A6A6"/>
              </a:solidFill>
              <a:latin typeface="Franklin Gothic Book" pitchFamily="34" charset="0"/>
            </a:endParaRPr>
          </a:p>
        </p:txBody>
      </p:sp>
      <p:sp>
        <p:nvSpPr>
          <p:cNvPr id="1048652" name=""/>
          <p:cNvSpPr txBox="1"/>
          <p:nvPr/>
        </p:nvSpPr>
        <p:spPr>
          <a:xfrm rot="0">
            <a:off x="500062" y="1071562"/>
            <a:ext cx="8274050" cy="4295775"/>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457200" latinLnBrk="1" lvl="0" marL="457200" rtl="1">
              <a:lnSpc>
                <a:spcPct val="90000"/>
              </a:lnSpc>
              <a:spcBef>
                <a:spcPts val="1200"/>
              </a:spcBef>
              <a:buClr>
                <a:schemeClr val="dk1"/>
              </a:buClr>
              <a:buChar char="•"/>
            </a:pPr>
            <a:r>
              <a:rPr altLang="en-US" b="1" sz="3200" lang="en-US">
                <a:solidFill>
                  <a:srgbClr val="C20D00"/>
                </a:solidFill>
                <a:ea typeface="Roboto" pitchFamily="0" charset="1"/>
              </a:rPr>
              <a:t>مراقبة مشروعية النفقات: </a:t>
            </a:r>
            <a:r>
              <a:rPr altLang="en-US" b="1" sz="3200" lang="en-US">
                <a:ea typeface="Roboto" pitchFamily="0" charset="1"/>
              </a:rPr>
              <a:t>المادة 61</a:t>
            </a:r>
          </a:p>
          <a:p>
            <a:pPr algn="r" eaLnBrk="1" hangingPunct="1" indent="-457200" latinLnBrk="1" lvl="0" marL="457200" rtl="1">
              <a:lnSpc>
                <a:spcPct val="90000"/>
              </a:lnSpc>
              <a:spcBef>
                <a:spcPts val="1200"/>
              </a:spcBef>
              <a:buClr>
                <a:schemeClr val="dk1"/>
              </a:buClr>
              <a:buChar char="•"/>
            </a:pPr>
            <a:r>
              <a:rPr altLang="en-US" sz="2800" lang="en-US">
                <a:solidFill>
                  <a:srgbClr val="C20D00"/>
                </a:solidFill>
                <a:ea typeface="Roboto" pitchFamily="0" charset="1"/>
              </a:rPr>
              <a:t>يقوم المحاسب العمومي بالتأكد من(مع مراعاة الاستثناءات الواردة في البند 3 من هذه الفقرة)  </a:t>
            </a:r>
          </a:p>
          <a:p>
            <a:pPr algn="r" eaLnBrk="1" hangingPunct="1" indent="-457200" latinLnBrk="1" lvl="0" marL="457200" rtl="1">
              <a:lnSpc>
                <a:spcPct val="90000"/>
              </a:lnSpc>
              <a:spcBef>
                <a:spcPts val="1200"/>
              </a:spcBef>
              <a:buClr>
                <a:schemeClr val="dk1"/>
              </a:buClr>
              <a:buChar char="•"/>
            </a:pPr>
            <a:r>
              <a:rPr altLang="en-US" sz="3200" lang="en-US">
                <a:solidFill>
                  <a:srgbClr val="C20D00"/>
                </a:solidFill>
                <a:ea typeface="Roboto" pitchFamily="0" charset="1"/>
              </a:rPr>
              <a:t>توفر الاعتمادات</a:t>
            </a:r>
          </a:p>
          <a:p>
            <a:pPr algn="r" eaLnBrk="1" hangingPunct="1" indent="-457200" latinLnBrk="1" lvl="0" marL="457200" rtl="1">
              <a:lnSpc>
                <a:spcPct val="90000"/>
              </a:lnSpc>
              <a:spcBef>
                <a:spcPts val="1200"/>
              </a:spcBef>
              <a:buClr>
                <a:schemeClr val="dk1"/>
              </a:buClr>
              <a:buChar char="•"/>
            </a:pPr>
            <a:r>
              <a:rPr altLang="en-US" sz="3200" lang="en-US">
                <a:solidFill>
                  <a:srgbClr val="C20D00"/>
                </a:solidFill>
                <a:ea typeface="Roboto" pitchFamily="0" charset="1"/>
              </a:rPr>
              <a:t>الادراج المالي</a:t>
            </a:r>
          </a:p>
          <a:p>
            <a:pPr algn="r" eaLnBrk="1" hangingPunct="1" indent="-457200" latinLnBrk="1" lvl="0" marL="457200" rtl="1">
              <a:lnSpc>
                <a:spcPct val="90000"/>
              </a:lnSpc>
              <a:spcBef>
                <a:spcPts val="1200"/>
              </a:spcBef>
              <a:buClr>
                <a:schemeClr val="dk1"/>
              </a:buClr>
              <a:buChar char="•"/>
            </a:pPr>
            <a:r>
              <a:rPr altLang="en-US" sz="3200" lang="en-US">
                <a:solidFill>
                  <a:srgbClr val="C20D00"/>
                </a:solidFill>
                <a:ea typeface="Roboto" pitchFamily="0" charset="1"/>
              </a:rPr>
              <a:t>صحة العمليات الحسابية</a:t>
            </a:r>
          </a:p>
          <a:p>
            <a:pPr algn="r" eaLnBrk="1" hangingPunct="1" indent="-457200" latinLnBrk="1" lvl="0" marL="457200" rtl="1">
              <a:lnSpc>
                <a:spcPct val="90000"/>
              </a:lnSpc>
              <a:spcBef>
                <a:spcPts val="1200"/>
              </a:spcBef>
              <a:buClr>
                <a:schemeClr val="dk1"/>
              </a:buClr>
              <a:buChar char="•"/>
            </a:pPr>
            <a:r>
              <a:rPr altLang="en-US" sz="3200" lang="en-US">
                <a:solidFill>
                  <a:srgbClr val="C20D00"/>
                </a:solidFill>
                <a:ea typeface="Roboto" pitchFamily="0" charset="1"/>
              </a:rPr>
              <a:t>مجموعة النفقة التي تلتزم بها الجماعة طيلة السنة التي ادرجت فيها</a:t>
            </a:r>
          </a:p>
        </p:txBody>
      </p:sp>
      <p:sp>
        <p:nvSpPr>
          <p:cNvPr id="1048653"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54" name=""/>
          <p:cNvSpPr/>
          <p:nvPr>
            <p:ph type="title" sz="full" idx="4294967295"/>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lvl="0"/>
            <a:r>
              <a:rPr altLang="en-US" b="1" sz="3200" lang="en-US">
                <a:solidFill>
                  <a:srgbClr val="FFC82E"/>
                </a:solidFill>
                <a:latin typeface="Arial" pitchFamily="34" charset="0"/>
                <a:ea typeface="Arial" pitchFamily="34" charset="0"/>
              </a:rPr>
              <a:t>أهم المستجدات:</a:t>
            </a:r>
          </a:p>
        </p:txBody>
      </p:sp>
      <p:pic>
        <p:nvPicPr>
          <p:cNvPr id="2097166"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Tree>
  </p:cSld>
  <p:clrMapOvr>
    <a:masterClrMapping/>
  </p:clrMapOvr>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92" name=""/>
        <p:cNvGrpSpPr/>
        <p:nvPr/>
      </p:nvGrpSpPr>
      <p:grpSpPr>
        <a:xfrm rot="0">
          <a:off x="0" y="0"/>
          <a:ext cx="0" cy="0"/>
          <a:chOff x="0" y="0"/>
          <a:chExt cx="0" cy="0"/>
        </a:xfrm>
      </p:grpSpPr>
      <p:sp>
        <p:nvSpPr>
          <p:cNvPr id="1048655"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15</a:t>
            </a:fld>
            <a:endParaRPr altLang="en-US" sz="1400" lang="en-US">
              <a:solidFill>
                <a:srgbClr val="A6A6A6"/>
              </a:solidFill>
              <a:latin typeface="Franklin Gothic Book" pitchFamily="34" charset="0"/>
            </a:endParaRPr>
          </a:p>
        </p:txBody>
      </p:sp>
      <p:sp>
        <p:nvSpPr>
          <p:cNvPr id="1048656" name=""/>
          <p:cNvSpPr txBox="1"/>
          <p:nvPr/>
        </p:nvSpPr>
        <p:spPr>
          <a:xfrm rot="0">
            <a:off x="1258887" y="981075"/>
            <a:ext cx="7419975" cy="5842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r>
              <a:rPr altLang="en-US" b="1" sz="3200" lang="en-US">
                <a:ea typeface="Roboto" pitchFamily="0" charset="1"/>
              </a:rPr>
              <a:t>استثناء من مراقبة المشروعية في الالتزام بالنفقات </a:t>
            </a:r>
            <a:r>
              <a:rPr altLang="en-US" b="1" sz="3200" lang="en-US">
                <a:ea typeface="Roboto" pitchFamily="0" charset="1"/>
              </a:rPr>
              <a:t> :</a:t>
            </a:r>
            <a:r>
              <a:rPr altLang="en-US" b="1" sz="3200" lang="en-US">
                <a:ea typeface="Roboto" pitchFamily="0" charset="1"/>
              </a:rPr>
              <a:t> </a:t>
            </a:r>
          </a:p>
        </p:txBody>
      </p:sp>
      <p:sp>
        <p:nvSpPr>
          <p:cNvPr id="1048657" name=""/>
          <p:cNvSpPr txBox="1"/>
          <p:nvPr/>
        </p:nvSpPr>
        <p:spPr>
          <a:xfrm rot="0">
            <a:off x="179387" y="1773237"/>
            <a:ext cx="8331200" cy="4462462"/>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514350" latinLnBrk="1" lvl="0" marL="514350" rtl="1">
              <a:buClr>
                <a:schemeClr val="dk1"/>
              </a:buClr>
              <a:buFont typeface="Franklin Gothic Book" pitchFamily="34" charset="0"/>
              <a:buAutoNum type="arabicPeriod" startAt="1"/>
            </a:pPr>
            <a:r>
              <a:rPr altLang="en-US" sz="2800" lang="en-US">
                <a:solidFill>
                  <a:srgbClr val="0070C0"/>
                </a:solidFill>
                <a:ea typeface="Roboto" pitchFamily="0" charset="1"/>
              </a:rPr>
              <a:t>نفقات الموظفين و الأعوان المتعلقة بالوضعيات و الرواتب</a:t>
            </a:r>
            <a:r>
              <a:rPr altLang="en-US" sz="2800" lang="en-US">
                <a:solidFill>
                  <a:srgbClr val="C20D00"/>
                </a:solidFill>
                <a:ea typeface="Roboto" pitchFamily="0" charset="1"/>
              </a:rPr>
              <a:t>. باستثناء قرارات التعيين، الترسيم، الإدماج.تغيير الدرجة  ومغادرة الخدمة مهما كان مبلغها </a:t>
            </a:r>
          </a:p>
          <a:p>
            <a:pPr algn="r" eaLnBrk="1" hangingPunct="1" indent="-514350" latinLnBrk="1" lvl="0" marL="514350" rtl="1">
              <a:buClr>
                <a:schemeClr val="dk1"/>
              </a:buClr>
              <a:buFont typeface="Franklin Gothic Book" pitchFamily="34" charset="0"/>
              <a:buAutoNum type="arabicPeriod" startAt="1"/>
            </a:pPr>
            <a:r>
              <a:rPr altLang="en-US" sz="2800" lang="en-US">
                <a:solidFill>
                  <a:srgbClr val="0070C0"/>
                </a:solidFill>
                <a:ea typeface="Roboto" pitchFamily="0" charset="1"/>
              </a:rPr>
              <a:t>النفقات المتعلقة بالتحويلات و الاعانات المقدمة الى المؤسسات العمومية، الضرائب، الرسوم، القرارات القضائية و الإيجار مهما كان مبلغه </a:t>
            </a:r>
            <a:r>
              <a:rPr altLang="en-US" sz="2800" lang="en-US">
                <a:solidFill>
                  <a:srgbClr val="C20D00"/>
                </a:solidFill>
                <a:ea typeface="Roboto" pitchFamily="0" charset="1"/>
              </a:rPr>
              <a:t>باستثناء : العقود الاصلية للإيجار و العقود المرتبطة بها.</a:t>
            </a:r>
          </a:p>
          <a:p>
            <a:pPr algn="r" eaLnBrk="1" hangingPunct="1" indent="-514350" latinLnBrk="1" lvl="0" marL="514350" rtl="1">
              <a:buClr>
                <a:schemeClr val="dk1"/>
              </a:buClr>
              <a:buFont typeface="Franklin Gothic Book" pitchFamily="34" charset="0"/>
              <a:buAutoNum type="arabicPeriod" startAt="1"/>
            </a:pPr>
            <a:r>
              <a:rPr altLang="en-US" sz="2800" lang="en-US">
                <a:solidFill>
                  <a:srgbClr val="0070C0"/>
                </a:solidFill>
                <a:ea typeface="Roboto" pitchFamily="0" charset="1"/>
              </a:rPr>
              <a:t>نفقات الموظفين والأعوان غير المشار اليها قبله</a:t>
            </a:r>
            <a:r>
              <a:rPr altLang="en-US" sz="2800" lang="en-US">
                <a:solidFill>
                  <a:srgbClr val="0070C0"/>
                </a:solidFill>
                <a:ea typeface="Roboto" pitchFamily="0" charset="1"/>
              </a:rPr>
              <a:t> </a:t>
            </a:r>
            <a:r>
              <a:rPr altLang="en-US" sz="2800" lang="en-US">
                <a:solidFill>
                  <a:srgbClr val="0070C0"/>
                </a:solidFill>
                <a:ea typeface="Roboto" pitchFamily="0" charset="1"/>
              </a:rPr>
              <a:t>والتي يقل مبلغها أو يساوي</a:t>
            </a:r>
            <a:r>
              <a:rPr altLang="en-US" sz="2800" lang="en-US">
                <a:solidFill>
                  <a:srgbClr val="00B0F0"/>
                </a:solidFill>
                <a:ea typeface="Roboto" pitchFamily="0" charset="1"/>
              </a:rPr>
              <a:t> </a:t>
            </a:r>
            <a:r>
              <a:rPr altLang="en-US" sz="2800" lang="en-US">
                <a:ea typeface="Roboto" pitchFamily="0" charset="1"/>
              </a:rPr>
              <a:t>5000</a:t>
            </a:r>
            <a:r>
              <a:rPr altLang="en-US" sz="2800" lang="en-US">
                <a:solidFill>
                  <a:srgbClr val="00B0F0"/>
                </a:solidFill>
                <a:ea typeface="Roboto" pitchFamily="0" charset="1"/>
              </a:rPr>
              <a:t> </a:t>
            </a:r>
            <a:r>
              <a:rPr altLang="en-US" sz="2800" lang="en-US">
                <a:solidFill>
                  <a:srgbClr val="0070C0"/>
                </a:solidFill>
                <a:ea typeface="Roboto" pitchFamily="0" charset="1"/>
              </a:rPr>
              <a:t>درهم.</a:t>
            </a:r>
          </a:p>
          <a:p>
            <a:pPr algn="r" eaLnBrk="1" hangingPunct="1" indent="-514350" latinLnBrk="1" lvl="0" marL="514350" rtl="1">
              <a:buClr>
                <a:schemeClr val="dk1"/>
              </a:buClr>
              <a:buFont typeface="Franklin Gothic Book" pitchFamily="34" charset="0"/>
              <a:buAutoNum type="arabicPeriod" startAt="1"/>
            </a:pPr>
            <a:r>
              <a:rPr altLang="en-US" sz="2800" lang="en-US">
                <a:solidFill>
                  <a:srgbClr val="0070C0"/>
                </a:solidFill>
                <a:ea typeface="Roboto" pitchFamily="0" charset="1"/>
              </a:rPr>
              <a:t>نفقات المعدات و الخدمات التي يقل مبلغها عن 20,000 درهم  </a:t>
            </a:r>
          </a:p>
          <a:p>
            <a:pPr algn="r" eaLnBrk="1" hangingPunct="1" indent="-514350" latinLnBrk="1" lvl="0" marL="514350" rtl="1">
              <a:buClr>
                <a:schemeClr val="dk1"/>
              </a:buClr>
              <a:buChar char="•"/>
            </a:pPr>
            <a:endParaRPr altLang="en-US" sz="3200" lang="en-US">
              <a:solidFill>
                <a:srgbClr val="C20D00"/>
              </a:solidFill>
              <a:latin typeface="Roboto" pitchFamily="0" charset="1"/>
              <a:ea typeface="Roboto" pitchFamily="0" charset="1"/>
            </a:endParaRPr>
          </a:p>
        </p:txBody>
      </p:sp>
      <p:sp>
        <p:nvSpPr>
          <p:cNvPr id="1048658"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59" name=""/>
          <p:cNvSpPr txBox="1"/>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a:r>
              <a:rPr altLang="en-US" b="1" sz="3200" lang="en-US">
                <a:solidFill>
                  <a:srgbClr val="FFC82E"/>
                </a:solidFill>
              </a:rPr>
              <a:t>أهم المستجدات:</a:t>
            </a:r>
          </a:p>
        </p:txBody>
      </p:sp>
      <p:pic>
        <p:nvPicPr>
          <p:cNvPr id="2097167"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Tree>
  </p:cSld>
  <p:clrMapOvr>
    <a:masterClrMapping/>
  </p:clrMapOvr>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93" name=""/>
        <p:cNvGrpSpPr/>
        <p:nvPr/>
      </p:nvGrpSpPr>
      <p:grpSpPr>
        <a:xfrm rot="0">
          <a:off x="0" y="0"/>
          <a:ext cx="0" cy="0"/>
          <a:chOff x="0" y="0"/>
          <a:chExt cx="0" cy="0"/>
        </a:xfrm>
      </p:grpSpPr>
      <p:sp>
        <p:nvSpPr>
          <p:cNvPr id="1048660"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16</a:t>
            </a:fld>
            <a:endParaRPr altLang="en-US" sz="1400" lang="en-US">
              <a:solidFill>
                <a:srgbClr val="A6A6A6"/>
              </a:solidFill>
              <a:latin typeface="Franklin Gothic Book" pitchFamily="34" charset="0"/>
            </a:endParaRPr>
          </a:p>
        </p:txBody>
      </p:sp>
      <p:sp>
        <p:nvSpPr>
          <p:cNvPr id="1048661" name=""/>
          <p:cNvSpPr txBox="1"/>
          <p:nvPr/>
        </p:nvSpPr>
        <p:spPr>
          <a:xfrm rot="0">
            <a:off x="611187" y="1557337"/>
            <a:ext cx="7956550" cy="5446712"/>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342900" latinLnBrk="1" lvl="0" marL="342900" rtl="1">
              <a:buClr>
                <a:schemeClr val="dk1"/>
              </a:buClr>
              <a:buChar char="•"/>
            </a:pPr>
            <a:endParaRPr altLang="en-US" sz="2400" lang="en-US">
              <a:solidFill>
                <a:srgbClr val="0070C0"/>
              </a:solidFill>
              <a:ea typeface="Roboto" pitchFamily="0" charset="1"/>
            </a:endParaRPr>
          </a:p>
          <a:p>
            <a:pPr algn="r" eaLnBrk="1" hangingPunct="1" indent="-342900" latinLnBrk="1" lvl="0" marL="342900" rtl="1">
              <a:buClr>
                <a:schemeClr val="dk1"/>
              </a:buClr>
              <a:buChar char="•"/>
            </a:pPr>
            <a:r>
              <a:rPr altLang="en-US" sz="2400" lang="en-US">
                <a:ea typeface="Roboto" pitchFamily="0" charset="1"/>
              </a:rPr>
              <a:t>5</a:t>
            </a:r>
            <a:r>
              <a:rPr altLang="en-US" sz="2800" lang="en-US">
                <a:solidFill>
                  <a:srgbClr val="0070C0"/>
                </a:solidFill>
                <a:ea typeface="Roboto" pitchFamily="0" charset="1"/>
              </a:rPr>
              <a:t>.  تعويضات رصيد الوفاة</a:t>
            </a:r>
          </a:p>
          <a:p>
            <a:pPr algn="r" eaLnBrk="1" hangingPunct="1" indent="-342900" latinLnBrk="1" lvl="0" marL="342900" rtl="1">
              <a:buClr>
                <a:schemeClr val="dk1"/>
              </a:buClr>
              <a:buChar char="•"/>
            </a:pPr>
            <a:r>
              <a:rPr altLang="en-US" sz="2800" lang="en-US">
                <a:ea typeface="Roboto" pitchFamily="0" charset="1"/>
              </a:rPr>
              <a:t>6</a:t>
            </a:r>
            <a:r>
              <a:rPr altLang="en-US" sz="2800" lang="en-US">
                <a:solidFill>
                  <a:srgbClr val="0070C0"/>
                </a:solidFill>
                <a:ea typeface="Roboto" pitchFamily="0" charset="1"/>
              </a:rPr>
              <a:t>.  الأتاوات المتعلقة بالماء و الكهرباء و الاتصالات</a:t>
            </a:r>
          </a:p>
          <a:p>
            <a:pPr algn="r" eaLnBrk="1" hangingPunct="1" indent="-342900" latinLnBrk="1" lvl="0" marL="342900" rtl="1">
              <a:buClr>
                <a:schemeClr val="dk1"/>
              </a:buClr>
              <a:buChar char="•"/>
            </a:pPr>
            <a:r>
              <a:rPr altLang="en-US" sz="2800" lang="en-US">
                <a:ea typeface="Roboto" pitchFamily="0" charset="1"/>
              </a:rPr>
              <a:t>7</a:t>
            </a:r>
            <a:r>
              <a:rPr altLang="en-US" sz="2800" lang="en-US">
                <a:solidFill>
                  <a:srgbClr val="0070C0"/>
                </a:solidFill>
                <a:ea typeface="Roboto" pitchFamily="0" charset="1"/>
              </a:rPr>
              <a:t>.  صوائر التأمين لعربات حظيرة السيارات</a:t>
            </a:r>
          </a:p>
          <a:p>
            <a:pPr algn="r" eaLnBrk="1" hangingPunct="1" indent="-342900" latinLnBrk="1" lvl="0" marL="342900" rtl="1">
              <a:buClr>
                <a:schemeClr val="dk1"/>
              </a:buClr>
              <a:buChar char="•"/>
            </a:pPr>
            <a:r>
              <a:rPr altLang="en-US" sz="2800" lang="en-US">
                <a:ea typeface="Roboto" pitchFamily="0" charset="1"/>
              </a:rPr>
              <a:t>8</a:t>
            </a:r>
            <a:r>
              <a:rPr altLang="en-US" sz="2800" lang="en-US">
                <a:solidFill>
                  <a:srgbClr val="0070C0"/>
                </a:solidFill>
                <a:ea typeface="Roboto" pitchFamily="0" charset="1"/>
              </a:rPr>
              <a:t>.  الاشتراكات في الجرائد و المجلات</a:t>
            </a:r>
          </a:p>
          <a:p>
            <a:pPr algn="r" eaLnBrk="1" hangingPunct="1" indent="-342900" latinLnBrk="1" lvl="0" marL="342900" rtl="1">
              <a:buClr>
                <a:schemeClr val="dk1"/>
              </a:buClr>
              <a:buChar char="•"/>
            </a:pPr>
            <a:r>
              <a:rPr altLang="en-US" sz="2800" lang="en-US">
                <a:ea typeface="Roboto" pitchFamily="0" charset="1"/>
              </a:rPr>
              <a:t>9</a:t>
            </a:r>
            <a:r>
              <a:rPr altLang="en-US" sz="2800" lang="en-US">
                <a:solidFill>
                  <a:srgbClr val="0070C0"/>
                </a:solidFill>
                <a:ea typeface="Roboto" pitchFamily="0" charset="1"/>
              </a:rPr>
              <a:t>.  اقتناء الصويرات بواسطة اتفاقيات لشراء الوقود و الزيوت و اصلاح حظيرة السيارات و كذا نقل الموظفين</a:t>
            </a:r>
          </a:p>
          <a:p>
            <a:pPr algn="r" eaLnBrk="1" hangingPunct="1" indent="-342900" latinLnBrk="1" lvl="0" marL="342900" rtl="1">
              <a:buClr>
                <a:schemeClr val="dk1"/>
              </a:buClr>
              <a:buChar char="•"/>
            </a:pPr>
            <a:endParaRPr altLang="en-US" sz="2400" lang="en-US">
              <a:solidFill>
                <a:srgbClr val="0070C0"/>
              </a:solidFill>
              <a:ea typeface="Roboto" pitchFamily="0" charset="1"/>
            </a:endParaRPr>
          </a:p>
          <a:p>
            <a:pPr algn="r" eaLnBrk="1" hangingPunct="1" indent="-342900" latinLnBrk="1" lvl="0" marL="342900" rtl="1">
              <a:buClr>
                <a:schemeClr val="dk1"/>
              </a:buClr>
              <a:buChar char="•"/>
            </a:pPr>
            <a:r>
              <a:rPr altLang="en-US" b="1" sz="2800" lang="en-US">
                <a:solidFill>
                  <a:srgbClr val="C2222D"/>
                </a:solidFill>
                <a:ea typeface="Roboto" pitchFamily="0" charset="1"/>
              </a:rPr>
              <a:t>غير أن هذه النفقات تبقى خاضعة للمراقبة </a:t>
            </a:r>
            <a:r>
              <a:rPr altLang="en-US" b="1" sz="2800" lang="en-US">
                <a:solidFill>
                  <a:srgbClr val="C20D00"/>
                </a:solidFill>
                <a:ea typeface="Roboto" pitchFamily="0" charset="1"/>
              </a:rPr>
              <a:t>المالية  كما يمكن تغيير وتتميم طبيعة و سقف هذه النفقات بقرار مشترك لوزير الداخلية و وزير المالية</a:t>
            </a:r>
          </a:p>
          <a:p>
            <a:pPr algn="r" eaLnBrk="1" hangingPunct="1" indent="-342900" latinLnBrk="1" lvl="0" marL="342900" rtl="1">
              <a:buClr>
                <a:schemeClr val="dk1"/>
              </a:buClr>
              <a:buChar char="•"/>
            </a:pPr>
            <a:endParaRPr altLang="en-US" sz="2400" lang="en-US">
              <a:solidFill>
                <a:srgbClr val="C20D00"/>
              </a:solidFill>
              <a:latin typeface="Roboto" pitchFamily="0" charset="1"/>
              <a:ea typeface="Roboto" pitchFamily="0" charset="1"/>
            </a:endParaRPr>
          </a:p>
          <a:p>
            <a:pPr algn="r" eaLnBrk="1" hangingPunct="1" indent="-342900" latinLnBrk="1" lvl="0" marL="342900" rtl="1">
              <a:buClr>
                <a:schemeClr val="dk1"/>
              </a:buClr>
              <a:buChar char="•"/>
            </a:pPr>
            <a:endParaRPr altLang="en-US" sz="2400" lang="en-US">
              <a:solidFill>
                <a:srgbClr val="C20D00"/>
              </a:solidFill>
              <a:latin typeface="Roboto" pitchFamily="0" charset="1"/>
              <a:ea typeface="Roboto" pitchFamily="0" charset="1"/>
            </a:endParaRPr>
          </a:p>
        </p:txBody>
      </p:sp>
      <p:sp>
        <p:nvSpPr>
          <p:cNvPr id="1048662"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63" name=""/>
          <p:cNvSpPr/>
          <p:nvPr>
            <p:ph type="title" sz="full" idx="4294967295"/>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lvl="0"/>
            <a:r>
              <a:rPr altLang="en-US" b="1" sz="3200" lang="en-US">
                <a:solidFill>
                  <a:srgbClr val="FFC82E"/>
                </a:solidFill>
                <a:latin typeface="Arial" pitchFamily="34" charset="0"/>
                <a:ea typeface="Arial" pitchFamily="34" charset="0"/>
              </a:rPr>
              <a:t>أهم المستجدات:</a:t>
            </a:r>
          </a:p>
        </p:txBody>
      </p:sp>
      <p:pic>
        <p:nvPicPr>
          <p:cNvPr id="2097168"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
        <p:nvSpPr>
          <p:cNvPr id="1048664" name=""/>
          <p:cNvSpPr txBox="1"/>
          <p:nvPr/>
        </p:nvSpPr>
        <p:spPr>
          <a:xfrm rot="0">
            <a:off x="1258887" y="981075"/>
            <a:ext cx="7419975" cy="5842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r>
              <a:rPr altLang="en-US" b="1" sz="3200" lang="en-US">
                <a:ea typeface="Roboto" pitchFamily="0" charset="1"/>
              </a:rPr>
              <a:t>استثناء من مراقبة المشروعية في الالتزام بالنفقات </a:t>
            </a:r>
            <a:r>
              <a:rPr altLang="en-US" b="1" sz="3200" lang="en-US">
                <a:ea typeface="Roboto" pitchFamily="0" charset="1"/>
              </a:rPr>
              <a:t> :</a:t>
            </a:r>
            <a:r>
              <a:rPr altLang="en-US" b="1" sz="3200" lang="en-US">
                <a:ea typeface="Roboto" pitchFamily="0" charset="1"/>
              </a:rPr>
              <a:t> </a:t>
            </a:r>
          </a:p>
        </p:txBody>
      </p:sp>
    </p:spTree>
  </p:cSld>
  <p:clrMapOvr>
    <a:masterClrMapping/>
  </p:clrMapOvr>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94" name=""/>
        <p:cNvGrpSpPr/>
        <p:nvPr/>
      </p:nvGrpSpPr>
      <p:grpSpPr>
        <a:xfrm rot="0">
          <a:off x="0" y="0"/>
          <a:ext cx="0" cy="0"/>
          <a:chOff x="0" y="0"/>
          <a:chExt cx="0" cy="0"/>
        </a:xfrm>
      </p:grpSpPr>
      <p:sp>
        <p:nvSpPr>
          <p:cNvPr id="1048665"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17</a:t>
            </a:fld>
            <a:endParaRPr altLang="en-US" sz="1400" lang="en-US">
              <a:solidFill>
                <a:srgbClr val="A6A6A6"/>
              </a:solidFill>
              <a:latin typeface="Franklin Gothic Book" pitchFamily="34" charset="0"/>
            </a:endParaRPr>
          </a:p>
        </p:txBody>
      </p:sp>
      <p:sp>
        <p:nvSpPr>
          <p:cNvPr id="1048666" name=""/>
          <p:cNvSpPr txBox="1"/>
          <p:nvPr/>
        </p:nvSpPr>
        <p:spPr>
          <a:xfrm rot="0">
            <a:off x="323850" y="1484312"/>
            <a:ext cx="7891462" cy="403225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r>
              <a:rPr altLang="en-US" sz="3200" lang="en-US">
                <a:solidFill>
                  <a:srgbClr val="C20D00"/>
                </a:solidFill>
                <a:ea typeface="Roboto" pitchFamily="0" charset="1"/>
              </a:rPr>
              <a:t>تحديد الآجال المخولة للمحاسب قصد التأشيرة</a:t>
            </a:r>
          </a:p>
          <a:p>
            <a:pPr algn="r" eaLnBrk="1" hangingPunct="1" latinLnBrk="1" lvl="0" rtl="1">
              <a:buFont typeface="Franklin Gothic Book" pitchFamily="34" charset="0"/>
              <a:buAutoNum type="arabicPeriod" startAt="1"/>
            </a:pPr>
            <a:r>
              <a:rPr altLang="en-US" b="1" sz="3200" lang="en-US" u="sng">
                <a:solidFill>
                  <a:srgbClr val="C20D00"/>
                </a:solidFill>
                <a:ea typeface="Roboto" pitchFamily="0" charset="1"/>
              </a:rPr>
              <a:t>مرحلة الالتزام: المادة 64</a:t>
            </a:r>
          </a:p>
          <a:p>
            <a:pPr algn="r" eaLnBrk="1" hangingPunct="1" latinLnBrk="1" lvl="0" rtl="1">
              <a:buChar char="•"/>
            </a:pPr>
            <a:r>
              <a:rPr altLang="en-US" sz="3200" lang="en-US">
                <a:solidFill>
                  <a:srgbClr val="C20D00"/>
                </a:solidFill>
                <a:ea typeface="Roboto" pitchFamily="0" charset="1"/>
              </a:rPr>
              <a:t>12</a:t>
            </a:r>
            <a:r>
              <a:rPr altLang="en-US" sz="3200" lang="en-US">
                <a:solidFill>
                  <a:srgbClr val="C20D00"/>
                </a:solidFill>
                <a:ea typeface="Roboto" pitchFamily="0" charset="1"/>
              </a:rPr>
              <a:t>يوم</a:t>
            </a:r>
            <a:r>
              <a:rPr altLang="en-US" sz="3200" lang="en-US">
                <a:solidFill>
                  <a:srgbClr val="C20D00"/>
                </a:solidFill>
                <a:ea typeface="Roboto" pitchFamily="0" charset="1"/>
              </a:rPr>
              <a:t> </a:t>
            </a:r>
            <a:r>
              <a:rPr altLang="en-US" sz="3200" lang="en-US">
                <a:solidFill>
                  <a:srgbClr val="C20D00"/>
                </a:solidFill>
                <a:ea typeface="Roboto" pitchFamily="0" charset="1"/>
              </a:rPr>
              <a:t>للصفقات عوض 8 أيام </a:t>
            </a:r>
          </a:p>
          <a:p>
            <a:pPr algn="r" eaLnBrk="1" hangingPunct="1" latinLnBrk="1" lvl="0" rtl="1">
              <a:buChar char="•"/>
            </a:pPr>
            <a:r>
              <a:rPr altLang="en-US" sz="3200" lang="en-US">
                <a:solidFill>
                  <a:srgbClr val="C20D00"/>
                </a:solidFill>
                <a:ea typeface="Roboto" pitchFamily="0" charset="1"/>
              </a:rPr>
              <a:t>5 ايام للنفقات الأخرى</a:t>
            </a:r>
          </a:p>
          <a:p>
            <a:pPr algn="r" eaLnBrk="1" hangingPunct="1" latinLnBrk="1" lvl="0" rtl="1">
              <a:buChar char="•"/>
            </a:pPr>
            <a:endParaRPr altLang="en-US" sz="3200" lang="en-US">
              <a:solidFill>
                <a:srgbClr val="C20D00"/>
              </a:solidFill>
              <a:ea typeface="Roboto" pitchFamily="0" charset="1"/>
            </a:endParaRPr>
          </a:p>
          <a:p>
            <a:pPr algn="r" eaLnBrk="1" hangingPunct="1" latinLnBrk="1" lvl="0" rtl="1">
              <a:buChar char="•"/>
            </a:pPr>
            <a:r>
              <a:rPr altLang="en-US" b="1" sz="3200" lang="en-US" u="sng">
                <a:solidFill>
                  <a:srgbClr val="C20D00"/>
                </a:solidFill>
                <a:ea typeface="Roboto" pitchFamily="0" charset="1"/>
              </a:rPr>
              <a:t>مرحلة مراقبة صحة النفقات:المادة 80</a:t>
            </a:r>
          </a:p>
          <a:p>
            <a:pPr algn="r" eaLnBrk="1" hangingPunct="1" latinLnBrk="1" lvl="0" rtl="1">
              <a:buChar char="•"/>
            </a:pPr>
            <a:r>
              <a:rPr altLang="en-US" sz="3200" lang="en-US">
                <a:solidFill>
                  <a:srgbClr val="C20D00"/>
                </a:solidFill>
                <a:ea typeface="Roboto" pitchFamily="0" charset="1"/>
              </a:rPr>
              <a:t>5ايام لنفقات الموظفين عوض 3 أيام </a:t>
            </a:r>
          </a:p>
          <a:p>
            <a:pPr algn="r" eaLnBrk="1" hangingPunct="1" latinLnBrk="1" lvl="0" rtl="1">
              <a:buChar char="•"/>
            </a:pPr>
            <a:r>
              <a:rPr altLang="en-US" sz="3200" lang="en-US">
                <a:solidFill>
                  <a:srgbClr val="C20D00"/>
                </a:solidFill>
                <a:ea typeface="Roboto" pitchFamily="0" charset="1"/>
              </a:rPr>
              <a:t>15 يوما لباقي النفقات عوض 5 أيام </a:t>
            </a:r>
          </a:p>
        </p:txBody>
      </p:sp>
      <p:sp>
        <p:nvSpPr>
          <p:cNvPr id="1048667"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pic>
        <p:nvPicPr>
          <p:cNvPr id="2097169"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
        <p:nvSpPr>
          <p:cNvPr id="1048668" name=""/>
          <p:cNvSpPr/>
          <p:nvPr>
            <p:ph type="title" sz="full" idx="4294967295"/>
          </p:nvPr>
        </p:nvSpPr>
        <p:spPr>
          <a:xfrm rot="0">
            <a:off x="1042987" y="0"/>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lvl="0"/>
            <a:r>
              <a:rPr altLang="en-US" b="1" sz="3200" lang="en-US">
                <a:solidFill>
                  <a:srgbClr val="FFC82E"/>
                </a:solidFill>
                <a:latin typeface="Arial" pitchFamily="34" charset="0"/>
                <a:ea typeface="Arial" pitchFamily="34" charset="0"/>
              </a:rPr>
              <a:t>أهم المستجدات:</a:t>
            </a:r>
          </a:p>
        </p:txBody>
      </p:sp>
    </p:spTree>
  </p:cSld>
  <p:clrMapOvr>
    <a:masterClrMapping/>
  </p:clrMapOvr>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95" name=""/>
        <p:cNvGrpSpPr/>
        <p:nvPr/>
      </p:nvGrpSpPr>
      <p:grpSpPr>
        <a:xfrm rot="0">
          <a:off x="0" y="0"/>
          <a:ext cx="0" cy="0"/>
          <a:chOff x="0" y="0"/>
          <a:chExt cx="0" cy="0"/>
        </a:xfrm>
      </p:grpSpPr>
      <p:sp>
        <p:nvSpPr>
          <p:cNvPr id="1048669"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18</a:t>
            </a:fld>
            <a:endParaRPr altLang="en-US" sz="1400" lang="en-US">
              <a:solidFill>
                <a:srgbClr val="A6A6A6"/>
              </a:solidFill>
              <a:latin typeface="Franklin Gothic Book" pitchFamily="34" charset="0"/>
            </a:endParaRPr>
          </a:p>
        </p:txBody>
      </p:sp>
      <p:sp>
        <p:nvSpPr>
          <p:cNvPr id="1048670" name=""/>
          <p:cNvSpPr txBox="1"/>
          <p:nvPr/>
        </p:nvSpPr>
        <p:spPr>
          <a:xfrm rot="0">
            <a:off x="0" y="1341437"/>
            <a:ext cx="8924925" cy="5692775"/>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buClr>
                <a:schemeClr val="dk1"/>
              </a:buClr>
              <a:buFontTx/>
              <a:buNone/>
            </a:pPr>
            <a:r>
              <a:rPr altLang="en-US" sz="2800" lang="en-US">
                <a:solidFill>
                  <a:srgbClr val="C20D00"/>
                </a:solidFill>
                <a:ea typeface="Roboto" pitchFamily="0" charset="1"/>
              </a:rPr>
              <a:t>ادخال نظام المراقبة الترابية على غرار مراقبة نفقات الدولة بالنسبة للجماعات التي تتوفر على نظام مراقبة داخلي يسمح لها التأكد: </a:t>
            </a:r>
          </a:p>
          <a:p>
            <a:pPr algn="r" eaLnBrk="1" hangingPunct="1" latinLnBrk="1" lvl="0" rtl="1">
              <a:buClr>
                <a:schemeClr val="dk1"/>
              </a:buClr>
              <a:buFontTx/>
              <a:buNone/>
            </a:pPr>
            <a:r>
              <a:rPr altLang="en-US" b="1" sz="2800" lang="en-US">
                <a:solidFill>
                  <a:srgbClr val="C20D00"/>
                </a:solidFill>
                <a:ea typeface="Roboto" pitchFamily="0" charset="1"/>
              </a:rPr>
              <a:t> 	</a:t>
            </a:r>
            <a:r>
              <a:rPr altLang="en-US" b="1" sz="2800" lang="en-US" u="sng">
                <a:solidFill>
                  <a:srgbClr val="0070C0"/>
                </a:solidFill>
                <a:ea typeface="Roboto" pitchFamily="0" charset="1"/>
              </a:rPr>
              <a:t>مرحلة الالتزام</a:t>
            </a:r>
            <a:r>
              <a:rPr altLang="en-US" b="1" sz="2800" lang="en-US">
                <a:solidFill>
                  <a:srgbClr val="C20D00"/>
                </a:solidFill>
                <a:ea typeface="Roboto" pitchFamily="0" charset="1"/>
              </a:rPr>
              <a:t>  :</a:t>
            </a:r>
          </a:p>
          <a:p>
            <a:pPr algn="r" eaLnBrk="1" hangingPunct="1" latinLnBrk="1" lvl="0" rtl="1">
              <a:buClr>
                <a:schemeClr val="dk1"/>
              </a:buClr>
              <a:buChar char="•"/>
            </a:pPr>
            <a:r>
              <a:rPr altLang="en-US" sz="2800" lang="en-US">
                <a:solidFill>
                  <a:srgbClr val="C20D00"/>
                </a:solidFill>
                <a:ea typeface="Roboto" pitchFamily="0" charset="1"/>
              </a:rPr>
              <a:t> مشروعية بعض النفقات غير تلك المنصوص عليها في المادة 69، البند الرابع السالفة </a:t>
            </a:r>
          </a:p>
          <a:p>
            <a:pPr algn="r" eaLnBrk="1" hangingPunct="1" latinLnBrk="1" lvl="0" rtl="1">
              <a:buClr>
                <a:schemeClr val="dk1"/>
              </a:buClr>
              <a:buChar char="•"/>
            </a:pPr>
            <a:r>
              <a:rPr altLang="en-US" sz="2800" lang="en-US">
                <a:solidFill>
                  <a:srgbClr val="C20D00"/>
                </a:solidFill>
                <a:ea typeface="Roboto" pitchFamily="0" charset="1"/>
              </a:rPr>
              <a:t>مجموع النفقة التي تلتزم بها الجماعة </a:t>
            </a:r>
          </a:p>
          <a:p>
            <a:pPr algn="r" eaLnBrk="1" hangingPunct="1" latinLnBrk="1" lvl="0" rtl="1">
              <a:buClr>
                <a:schemeClr val="dk1"/>
              </a:buClr>
              <a:buChar char="•"/>
            </a:pPr>
            <a:r>
              <a:rPr altLang="en-US" sz="2800" lang="en-US">
                <a:solidFill>
                  <a:srgbClr val="C20D00"/>
                </a:solidFill>
                <a:ea typeface="Roboto" pitchFamily="0" charset="1"/>
              </a:rPr>
              <a:t>انعكاس الالتزام على مجموع الاعتمادات  </a:t>
            </a:r>
          </a:p>
          <a:p>
            <a:pPr algn="r" eaLnBrk="1" hangingPunct="1" latinLnBrk="1" lvl="0" rtl="1">
              <a:buClr>
                <a:schemeClr val="dk1"/>
              </a:buClr>
              <a:buFontTx/>
              <a:buNone/>
            </a:pPr>
            <a:r>
              <a:rPr altLang="en-US" b="1" sz="2800" lang="en-US">
                <a:solidFill>
                  <a:srgbClr val="0070C0"/>
                </a:solidFill>
                <a:ea typeface="Roboto" pitchFamily="0" charset="1"/>
              </a:rPr>
              <a:t>	</a:t>
            </a:r>
            <a:r>
              <a:rPr altLang="en-US" b="1" sz="2800" lang="en-US" u="sng">
                <a:solidFill>
                  <a:srgbClr val="0070C0"/>
                </a:solidFill>
                <a:ea typeface="Roboto" pitchFamily="0" charset="1"/>
              </a:rPr>
              <a:t>مرحلة الأداء</a:t>
            </a:r>
          </a:p>
          <a:p>
            <a:pPr algn="r" eaLnBrk="1" hangingPunct="1" latinLnBrk="1" lvl="0" rtl="1">
              <a:buClr>
                <a:schemeClr val="dk1"/>
              </a:buClr>
              <a:buChar char="•"/>
            </a:pPr>
            <a:r>
              <a:rPr altLang="en-US" sz="2800" lang="en-US">
                <a:solidFill>
                  <a:srgbClr val="C00000"/>
                </a:solidFill>
                <a:ea typeface="Roboto" pitchFamily="0" charset="1"/>
              </a:rPr>
              <a:t>توفر الاعتمادات </a:t>
            </a:r>
          </a:p>
          <a:p>
            <a:pPr algn="r" eaLnBrk="1" hangingPunct="1" latinLnBrk="1" lvl="0" rtl="1">
              <a:buClr>
                <a:schemeClr val="dk1"/>
              </a:buClr>
              <a:buChar char="•"/>
            </a:pPr>
            <a:r>
              <a:rPr altLang="en-US" sz="2800" lang="en-US">
                <a:solidFill>
                  <a:srgbClr val="C00000"/>
                </a:solidFill>
                <a:ea typeface="Roboto" pitchFamily="0" charset="1"/>
              </a:rPr>
              <a:t>وجود التأشيرة القبلية </a:t>
            </a:r>
          </a:p>
          <a:p>
            <a:pPr algn="r" eaLnBrk="1" hangingPunct="1" latinLnBrk="1" lvl="0" rtl="1">
              <a:buClr>
                <a:schemeClr val="dk1"/>
              </a:buClr>
              <a:buChar char="•"/>
            </a:pPr>
            <a:r>
              <a:rPr altLang="en-US" sz="2800" lang="en-US">
                <a:solidFill>
                  <a:srgbClr val="C00000"/>
                </a:solidFill>
                <a:ea typeface="Roboto" pitchFamily="0" charset="1"/>
              </a:rPr>
              <a:t>عدم الأداء المتكرر للدين نفسه </a:t>
            </a:r>
          </a:p>
          <a:p>
            <a:pPr algn="r" eaLnBrk="1" hangingPunct="1" latinLnBrk="1" lvl="0" rtl="1">
              <a:buClr>
                <a:schemeClr val="dk1"/>
              </a:buClr>
              <a:buChar char="•"/>
            </a:pPr>
            <a:endParaRPr altLang="en-US" b="1" sz="2800" lang="en-US">
              <a:solidFill>
                <a:srgbClr val="C20D00"/>
              </a:solidFill>
              <a:ea typeface="Roboto" pitchFamily="0" charset="1"/>
            </a:endParaRPr>
          </a:p>
          <a:p>
            <a:pPr algn="r" eaLnBrk="1" hangingPunct="1" latinLnBrk="1" lvl="0" rtl="1">
              <a:buClr>
                <a:schemeClr val="dk1"/>
              </a:buClr>
              <a:buFontTx/>
              <a:buNone/>
            </a:pPr>
            <a:endParaRPr altLang="en-US" b="1" sz="2800" lang="en-US">
              <a:solidFill>
                <a:srgbClr val="C20D00"/>
              </a:solidFill>
              <a:ea typeface="Roboto" pitchFamily="0" charset="1"/>
            </a:endParaRPr>
          </a:p>
        </p:txBody>
      </p:sp>
      <p:sp>
        <p:nvSpPr>
          <p:cNvPr id="1048671"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pic>
        <p:nvPicPr>
          <p:cNvPr id="2097170"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6165850"/>
            <a:ext cx="698500" cy="663575"/>
          </a:xfrm>
          <a:prstGeom prst="rect"/>
          <a:noFill/>
          <a:ln>
            <a:noFill/>
          </a:ln>
        </p:spPr>
      </p:pic>
      <p:sp>
        <p:nvSpPr>
          <p:cNvPr id="1048672" name=""/>
          <p:cNvSpPr/>
          <p:nvPr>
            <p:ph type="title" sz="full" idx="4294967295"/>
          </p:nvPr>
        </p:nvSpPr>
        <p:spPr>
          <a:xfrm rot="0">
            <a:off x="1042987" y="0"/>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lvl="0"/>
            <a:r>
              <a:rPr altLang="en-US" b="1" sz="3200" lang="en-US">
                <a:solidFill>
                  <a:srgbClr val="FFC82E"/>
                </a:solidFill>
                <a:latin typeface="Arial" pitchFamily="34" charset="0"/>
                <a:ea typeface="Arial" pitchFamily="34" charset="0"/>
              </a:rPr>
              <a:t>أهم المستجدات:  </a:t>
            </a:r>
          </a:p>
        </p:txBody>
      </p:sp>
      <p:sp>
        <p:nvSpPr>
          <p:cNvPr id="1048673" name=""/>
          <p:cNvSpPr txBox="1"/>
          <p:nvPr/>
        </p:nvSpPr>
        <p:spPr>
          <a:xfrm rot="0">
            <a:off x="3635375" y="908050"/>
            <a:ext cx="4968875" cy="523875"/>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r>
              <a:rPr altLang="en-US" b="1" sz="2800" lang="en-US"/>
              <a:t>نظام المراقبة التراتبية </a:t>
            </a:r>
          </a:p>
        </p:txBody>
      </p:sp>
    </p:spTree>
  </p:cSld>
  <p:clrMapOvr>
    <a:masterClrMapping/>
  </p:clrMapOvr>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96" name=""/>
        <p:cNvGrpSpPr/>
        <p:nvPr/>
      </p:nvGrpSpPr>
      <p:grpSpPr>
        <a:xfrm rot="0">
          <a:off x="0" y="0"/>
          <a:ext cx="0" cy="0"/>
          <a:chOff x="0" y="0"/>
          <a:chExt cx="0" cy="0"/>
        </a:xfrm>
      </p:grpSpPr>
      <p:sp>
        <p:nvSpPr>
          <p:cNvPr id="1048674"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19</a:t>
            </a:fld>
            <a:endParaRPr altLang="en-US" sz="1400" lang="en-US">
              <a:solidFill>
                <a:srgbClr val="A6A6A6"/>
              </a:solidFill>
              <a:latin typeface="Franklin Gothic Book" pitchFamily="34" charset="0"/>
            </a:endParaRPr>
          </a:p>
        </p:txBody>
      </p:sp>
      <p:sp>
        <p:nvSpPr>
          <p:cNvPr id="1048675" name=""/>
          <p:cNvSpPr txBox="1"/>
          <p:nvPr/>
        </p:nvSpPr>
        <p:spPr>
          <a:xfrm rot="0">
            <a:off x="428625" y="1071562"/>
            <a:ext cx="8240712" cy="495458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buClr>
                <a:schemeClr val="dk1"/>
              </a:buClr>
              <a:buFontTx/>
              <a:buNone/>
            </a:pPr>
            <a:endParaRPr altLang="en-US" b="1" sz="2800" lang="en-US">
              <a:solidFill>
                <a:srgbClr val="C20D00"/>
              </a:solidFill>
              <a:ea typeface="Roboto" pitchFamily="0" charset="1"/>
            </a:endParaRPr>
          </a:p>
          <a:p>
            <a:pPr algn="r" eaLnBrk="1" hangingPunct="1" latinLnBrk="1" lvl="0" rtl="1">
              <a:buClr>
                <a:schemeClr val="dk1"/>
              </a:buClr>
              <a:buFontTx/>
              <a:buNone/>
            </a:pPr>
            <a:r>
              <a:rPr altLang="en-US" b="1" sz="2800" lang="en-US">
                <a:solidFill>
                  <a:srgbClr val="C20D00"/>
                </a:solidFill>
                <a:ea typeface="Roboto" pitchFamily="0" charset="1"/>
              </a:rPr>
              <a:t>في هده الحالة (المراقبة التراتبية) يقوم المحاسب العمومي بالتأكد من: </a:t>
            </a:r>
          </a:p>
          <a:p>
            <a:pPr algn="r" eaLnBrk="1" hangingPunct="1" latinLnBrk="1" lvl="0" rtl="1">
              <a:buClr>
                <a:schemeClr val="dk1"/>
              </a:buClr>
              <a:buChar char="•"/>
            </a:pPr>
            <a:r>
              <a:rPr altLang="en-US" sz="2800" lang="en-US">
                <a:solidFill>
                  <a:srgbClr val="C20D00"/>
                </a:solidFill>
                <a:ea typeface="Roboto" pitchFamily="0" charset="1"/>
              </a:rPr>
              <a:t>توفر الاعتمادات والمناصب المالية</a:t>
            </a:r>
          </a:p>
          <a:p>
            <a:pPr algn="r" eaLnBrk="1" hangingPunct="1" latinLnBrk="1" lvl="0" rtl="1">
              <a:buClr>
                <a:schemeClr val="dk1"/>
              </a:buClr>
              <a:buChar char="•"/>
            </a:pPr>
            <a:r>
              <a:rPr altLang="en-US" sz="2800" lang="en-US">
                <a:solidFill>
                  <a:srgbClr val="C20D00"/>
                </a:solidFill>
                <a:ea typeface="Roboto" pitchFamily="0" charset="1"/>
              </a:rPr>
              <a:t>الادراج المالي</a:t>
            </a:r>
          </a:p>
          <a:p>
            <a:pPr algn="r" eaLnBrk="1" hangingPunct="1" latinLnBrk="1" lvl="0" rtl="1">
              <a:buClr>
                <a:schemeClr val="dk1"/>
              </a:buClr>
              <a:buChar char="•"/>
            </a:pPr>
            <a:r>
              <a:rPr altLang="en-US" sz="2800" lang="en-US">
                <a:solidFill>
                  <a:srgbClr val="C20D00"/>
                </a:solidFill>
                <a:ea typeface="Roboto" pitchFamily="0" charset="1"/>
              </a:rPr>
              <a:t>المشروعية بالنظر للأحكام التشريعية ذات الطابع المالي بالنسبة للنفقات التالية :</a:t>
            </a:r>
          </a:p>
          <a:p>
            <a:pPr algn="r" eaLnBrk="1" hangingPunct="1" latinLnBrk="1" lvl="0" rtl="1">
              <a:buClr>
                <a:schemeClr val="dk1"/>
              </a:buClr>
              <a:buFont typeface="Franklin Gothic Book" pitchFamily="34" charset="0"/>
              <a:buAutoNum type="arabicPeriod" startAt="1"/>
            </a:pPr>
            <a:r>
              <a:rPr altLang="en-US" sz="2400" lang="en-US">
                <a:solidFill>
                  <a:srgbClr val="C20D00"/>
                </a:solidFill>
                <a:ea typeface="Roboto" pitchFamily="0" charset="1"/>
              </a:rPr>
              <a:t>قرارات التعيين والترسيم واعادة الادماج و تتغير الدرجة ومغادرة الخدمة الخاصة بالموظفين و الأعوان </a:t>
            </a:r>
          </a:p>
          <a:p>
            <a:pPr algn="r" eaLnBrk="1" hangingPunct="1" latinLnBrk="1" lvl="0" rtl="1">
              <a:buClr>
                <a:schemeClr val="dk1"/>
              </a:buClr>
              <a:buFont typeface="Franklin Gothic Book" pitchFamily="34" charset="0"/>
              <a:buAutoNum type="arabicPeriod" startAt="1"/>
            </a:pPr>
            <a:r>
              <a:rPr altLang="en-US" sz="2400" lang="en-US">
                <a:solidFill>
                  <a:srgbClr val="C20D00"/>
                </a:solidFill>
                <a:ea typeface="Roboto" pitchFamily="0" charset="1"/>
              </a:rPr>
              <a:t>العقود الاصلية للايجاروالعقود التعديلية الملحقة بها </a:t>
            </a:r>
          </a:p>
          <a:p>
            <a:pPr algn="r" eaLnBrk="1" hangingPunct="1" latinLnBrk="1" lvl="0" rtl="1">
              <a:buClr>
                <a:schemeClr val="dk1"/>
              </a:buClr>
              <a:buFont typeface="Franklin Gothic Book" pitchFamily="34" charset="0"/>
              <a:buAutoNum type="arabicPeriod" startAt="1"/>
            </a:pPr>
            <a:r>
              <a:rPr altLang="en-US" sz="2400" lang="en-US">
                <a:solidFill>
                  <a:srgbClr val="C20D00"/>
                </a:solidFill>
                <a:ea typeface="Roboto" pitchFamily="0" charset="1"/>
              </a:rPr>
              <a:t>نفقات الموظفين غير المشار اليها في البند أ من المادة </a:t>
            </a:r>
            <a:r>
              <a:rPr altLang="en-US" b="1" sz="2400" lang="en-US">
                <a:ea typeface="Roboto" pitchFamily="0" charset="1"/>
              </a:rPr>
              <a:t>61</a:t>
            </a:r>
            <a:r>
              <a:rPr altLang="en-US" sz="2400" lang="en-US">
                <a:solidFill>
                  <a:srgbClr val="C20D00"/>
                </a:solidFill>
                <a:ea typeface="Roboto" pitchFamily="0" charset="1"/>
              </a:rPr>
              <a:t> التي يفوق مبلغها </a:t>
            </a:r>
            <a:r>
              <a:rPr altLang="en-US" sz="2400" lang="en-US">
                <a:solidFill>
                  <a:srgbClr val="C20D00"/>
                </a:solidFill>
                <a:ea typeface="Roboto" pitchFamily="0" charset="1"/>
              </a:rPr>
              <a:t>  </a:t>
            </a:r>
            <a:r>
              <a:rPr altLang="en-US" b="1" sz="2400" lang="en-US">
                <a:ea typeface="Roboto" pitchFamily="0" charset="1"/>
              </a:rPr>
              <a:t>10000</a:t>
            </a:r>
            <a:r>
              <a:rPr altLang="en-US" sz="2400" lang="en-US">
                <a:solidFill>
                  <a:srgbClr val="C20D00"/>
                </a:solidFill>
                <a:ea typeface="Roboto" pitchFamily="0" charset="1"/>
              </a:rPr>
              <a:t>درهم</a:t>
            </a:r>
          </a:p>
          <a:p>
            <a:pPr algn="r" eaLnBrk="1" hangingPunct="1" latinLnBrk="1" lvl="0" rtl="1">
              <a:buClr>
                <a:schemeClr val="dk1"/>
              </a:buClr>
              <a:buFont typeface="Franklin Gothic Book" pitchFamily="34" charset="0"/>
              <a:buAutoNum type="arabicPeriod" startAt="1"/>
            </a:pPr>
            <a:r>
              <a:rPr altLang="en-US" sz="2800" lang="en-US">
                <a:solidFill>
                  <a:srgbClr val="C20D00"/>
                </a:solidFill>
                <a:ea typeface="Roboto" pitchFamily="0" charset="1"/>
              </a:rPr>
              <a:t>نفقات المعدات والخدمات التي يفوق مبلغها </a:t>
            </a:r>
            <a:r>
              <a:rPr altLang="en-US" b="1" sz="2800" lang="en-US">
                <a:ea typeface="Roboto" pitchFamily="0" charset="1"/>
              </a:rPr>
              <a:t>100.000</a:t>
            </a:r>
            <a:r>
              <a:rPr altLang="en-US" sz="2800" lang="en-US">
                <a:solidFill>
                  <a:srgbClr val="C20D00"/>
                </a:solidFill>
                <a:ea typeface="Roboto" pitchFamily="0" charset="1"/>
              </a:rPr>
              <a:t> درهم</a:t>
            </a:r>
          </a:p>
        </p:txBody>
      </p:sp>
      <p:sp>
        <p:nvSpPr>
          <p:cNvPr id="1048676"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pic>
        <p:nvPicPr>
          <p:cNvPr id="2097171"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9144000" y="5732462"/>
            <a:ext cx="696912" cy="665162"/>
          </a:xfrm>
          <a:prstGeom prst="rect"/>
          <a:noFill/>
          <a:ln>
            <a:noFill/>
          </a:ln>
        </p:spPr>
      </p:pic>
      <p:sp>
        <p:nvSpPr>
          <p:cNvPr id="1048677" name=""/>
          <p:cNvSpPr/>
          <p:nvPr>
            <p:ph type="title" sz="full" idx="4294967295"/>
          </p:nvPr>
        </p:nvSpPr>
        <p:spPr>
          <a:xfrm rot="0">
            <a:off x="1042987" y="0"/>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lvl="0"/>
            <a:r>
              <a:rPr altLang="en-US" b="1" sz="3200" lang="en-US">
                <a:solidFill>
                  <a:srgbClr val="FFC82E"/>
                </a:solidFill>
                <a:latin typeface="Arial" pitchFamily="34" charset="0"/>
                <a:ea typeface="Arial" pitchFamily="34" charset="0"/>
              </a:rPr>
              <a:t>أهم المستجدات:</a:t>
            </a:r>
          </a:p>
        </p:txBody>
      </p:sp>
    </p:spTree>
  </p:cSld>
  <p:clrMapOvr>
    <a:masterClrMapping/>
  </p:clrMapOvr>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79" name=""/>
        <p:cNvGrpSpPr/>
        <p:nvPr/>
      </p:nvGrpSpPr>
      <p:grpSpPr>
        <a:xfrm rot="0">
          <a:off x="0" y="0"/>
          <a:ext cx="0" cy="0"/>
          <a:chOff x="0" y="0"/>
          <a:chExt cx="0" cy="0"/>
        </a:xfrm>
      </p:grpSpPr>
      <p:sp>
        <p:nvSpPr>
          <p:cNvPr id="1048600"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01"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2</a:t>
            </a:fld>
            <a:endParaRPr altLang="en-US" sz="1400" lang="en-US">
              <a:solidFill>
                <a:srgbClr val="A6A6A6"/>
              </a:solidFill>
              <a:latin typeface="Franklin Gothic Book" pitchFamily="34" charset="0"/>
            </a:endParaRPr>
          </a:p>
        </p:txBody>
      </p:sp>
      <p:sp>
        <p:nvSpPr>
          <p:cNvPr id="1048602" name=""/>
          <p:cNvSpPr/>
          <p:nvPr>
            <p:ph type="title" sz="full" idx="4294967295"/>
          </p:nvPr>
        </p:nvSpPr>
        <p:spPr>
          <a:xfrm rot="0">
            <a:off x="928687" y="285750"/>
            <a:ext cx="7886700" cy="428625"/>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eaLnBrk="1" hangingPunct="1" latinLnBrk="1" lvl="0"/>
            <a:r>
              <a:rPr altLang="en-US" b="1" sz="3200" lang="en-US">
                <a:solidFill>
                  <a:srgbClr val="FFC82E"/>
                </a:solidFill>
                <a:latin typeface="Arial" pitchFamily="34" charset="0"/>
                <a:ea typeface="Arial" pitchFamily="34" charset="0"/>
              </a:rPr>
              <a:t>مقدمة</a:t>
            </a:r>
          </a:p>
        </p:txBody>
      </p:sp>
      <p:sp>
        <p:nvSpPr>
          <p:cNvPr id="1048603" name=""/>
          <p:cNvSpPr txBox="1"/>
          <p:nvPr/>
        </p:nvSpPr>
        <p:spPr>
          <a:xfrm rot="0">
            <a:off x="642937" y="1071562"/>
            <a:ext cx="7883525" cy="503896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457200" latinLnBrk="1" lvl="0" marL="457200" rtl="1">
              <a:lnSpc>
                <a:spcPct val="90000"/>
              </a:lnSpc>
              <a:spcBef>
                <a:spcPts val="1200"/>
              </a:spcBef>
              <a:buClr>
                <a:schemeClr val="dk1"/>
              </a:buClr>
              <a:buFontTx/>
              <a:buNone/>
            </a:pPr>
            <a:r>
              <a:rPr altLang="en-US" sz="2800" lang="en-US">
                <a:solidFill>
                  <a:srgbClr val="C20D00"/>
                </a:solidFill>
                <a:ea typeface="Roboto" pitchFamily="0" charset="1"/>
              </a:rPr>
              <a:t>جاءت المراسيم الثلاث </a:t>
            </a:r>
            <a:r>
              <a:rPr altLang="en-US" b="1" sz="2800" lang="en-US">
                <a:ea typeface="Roboto" pitchFamily="0" charset="1"/>
              </a:rPr>
              <a:t>449 450 2.17.451</a:t>
            </a:r>
            <a:r>
              <a:rPr altLang="en-US" sz="2800" lang="en-US">
                <a:solidFill>
                  <a:srgbClr val="C00000"/>
                </a:solidFill>
                <a:ea typeface="Roboto" pitchFamily="0" charset="1"/>
              </a:rPr>
              <a:t>.المتعلقة بسن نظام المحاسبة العمومية للجماعات الترابية الصادرة بالجريدة الرسمية عدد </a:t>
            </a:r>
            <a:r>
              <a:rPr altLang="en-US" b="1" sz="2800" lang="en-US">
                <a:ea typeface="Roboto" pitchFamily="0" charset="1"/>
              </a:rPr>
              <a:t>6620</a:t>
            </a:r>
            <a:r>
              <a:rPr altLang="en-US" sz="2800" lang="en-US">
                <a:solidFill>
                  <a:srgbClr val="C00000"/>
                </a:solidFill>
                <a:ea typeface="Roboto" pitchFamily="0" charset="1"/>
              </a:rPr>
              <a:t>.بتاريخ 30</a:t>
            </a:r>
            <a:r>
              <a:rPr altLang="en-US" sz="2800" lang="en-US">
                <a:solidFill>
                  <a:srgbClr val="C00000"/>
                </a:solidFill>
                <a:ea typeface="Roboto" pitchFamily="0" charset="1"/>
              </a:rPr>
              <a:t> </a:t>
            </a:r>
            <a:r>
              <a:rPr altLang="en-US" sz="2800" lang="en-US">
                <a:solidFill>
                  <a:srgbClr val="C00000"/>
                </a:solidFill>
                <a:ea typeface="Roboto" pitchFamily="0" charset="1"/>
              </a:rPr>
              <a:t>نونبر2017  .ناسخة بذلك المرسوم عدد </a:t>
            </a:r>
            <a:r>
              <a:rPr altLang="en-US" b="1" sz="2800" lang="en-US">
                <a:ea typeface="Roboto" pitchFamily="0" charset="1"/>
              </a:rPr>
              <a:t>02.09.441 </a:t>
            </a:r>
            <a:r>
              <a:rPr altLang="en-US" sz="2800" lang="en-US">
                <a:solidFill>
                  <a:srgbClr val="C00000"/>
                </a:solidFill>
                <a:ea typeface="Roboto" pitchFamily="0" charset="1"/>
              </a:rPr>
              <a:t>لسنة 2010</a:t>
            </a:r>
          </a:p>
          <a:p>
            <a:pPr algn="r" eaLnBrk="1" hangingPunct="1" indent="-457200" latinLnBrk="1" lvl="0" marL="457200" rtl="1">
              <a:lnSpc>
                <a:spcPct val="90000"/>
              </a:lnSpc>
              <a:spcBef>
                <a:spcPts val="1200"/>
              </a:spcBef>
              <a:buClr>
                <a:schemeClr val="dk1"/>
              </a:buClr>
              <a:buFontTx/>
              <a:buNone/>
            </a:pPr>
            <a:r>
              <a:rPr altLang="en-US" sz="2800" lang="en-US">
                <a:solidFill>
                  <a:srgbClr val="C00000"/>
                </a:solidFill>
                <a:ea typeface="Roboto" pitchFamily="0" charset="1"/>
              </a:rPr>
              <a:t>حيث جاءت تنزيلا للقوانين التنظيمية للجماعات الترابية</a:t>
            </a:r>
            <a:r>
              <a:rPr altLang="en-US" sz="2800" lang="en-US">
                <a:solidFill>
                  <a:srgbClr val="C00000"/>
                </a:solidFill>
                <a:ea typeface="Roboto" pitchFamily="0" charset="1"/>
              </a:rPr>
              <a:t> </a:t>
            </a:r>
            <a:r>
              <a:rPr altLang="en-US" sz="2800" lang="en-US">
                <a:solidFill>
                  <a:srgbClr val="C00000"/>
                </a:solidFill>
                <a:ea typeface="Roboto" pitchFamily="0" charset="1"/>
              </a:rPr>
              <a:t>إعداد </a:t>
            </a:r>
            <a:r>
              <a:rPr altLang="en-US" b="1" sz="2800" lang="en-US">
                <a:ea typeface="Roboto" pitchFamily="0" charset="1"/>
              </a:rPr>
              <a:t>112.113.111/</a:t>
            </a:r>
            <a:r>
              <a:rPr altLang="en-US" b="1" sz="2800" lang="en-US">
                <a:ea typeface="Roboto" pitchFamily="0" charset="1"/>
              </a:rPr>
              <a:t>14</a:t>
            </a:r>
            <a:r>
              <a:rPr altLang="en-US" sz="2800" lang="en-US">
                <a:solidFill>
                  <a:srgbClr val="C00000"/>
                </a:solidFill>
                <a:ea typeface="Roboto" pitchFamily="0" charset="1"/>
              </a:rPr>
              <a:t> والملاحظة الأولى التي يمكن معاينتها هي أن هذه المراسيم خرجت في ثلاث مراسيم على غرار القوانين التنظيمية الثلاث للجهات وللعمالات والأقاليم و للجماعات</a:t>
            </a:r>
          </a:p>
        </p:txBody>
      </p:sp>
      <p:pic>
        <p:nvPicPr>
          <p:cNvPr id="2097154"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Tree>
  </p:cSld>
  <p:clrMapOvr>
    <a:masterClrMapping/>
  </p:clrMapOvr>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97" name=""/>
        <p:cNvGrpSpPr/>
        <p:nvPr/>
      </p:nvGrpSpPr>
      <p:grpSpPr>
        <a:xfrm rot="0">
          <a:off x="0" y="0"/>
          <a:ext cx="0" cy="0"/>
          <a:chOff x="0" y="0"/>
          <a:chExt cx="0" cy="0"/>
        </a:xfrm>
      </p:grpSpPr>
      <p:sp>
        <p:nvSpPr>
          <p:cNvPr id="1048678"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20</a:t>
            </a:fld>
            <a:endParaRPr altLang="en-US" sz="1400" lang="en-US">
              <a:solidFill>
                <a:srgbClr val="A6A6A6"/>
              </a:solidFill>
              <a:latin typeface="Franklin Gothic Book" pitchFamily="34" charset="0"/>
            </a:endParaRPr>
          </a:p>
        </p:txBody>
      </p:sp>
      <p:sp>
        <p:nvSpPr>
          <p:cNvPr id="1048679" name=""/>
          <p:cNvSpPr txBox="1"/>
          <p:nvPr/>
        </p:nvSpPr>
        <p:spPr>
          <a:xfrm rot="0">
            <a:off x="0" y="1143000"/>
            <a:ext cx="8924925" cy="440055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buClr>
                <a:schemeClr val="dk1"/>
              </a:buClr>
              <a:buFontTx/>
              <a:buNone/>
            </a:pPr>
            <a:endParaRPr altLang="en-US" b="1" sz="2800" lang="en-US">
              <a:solidFill>
                <a:srgbClr val="C20D00"/>
              </a:solidFill>
              <a:ea typeface="Roboto" pitchFamily="0" charset="1"/>
            </a:endParaRPr>
          </a:p>
          <a:p>
            <a:pPr algn="r" eaLnBrk="1" hangingPunct="1" latinLnBrk="1" lvl="0" rtl="1">
              <a:buClr>
                <a:schemeClr val="dk1"/>
              </a:buClr>
              <a:buFont typeface="Franklin Gothic Book" pitchFamily="34" charset="0"/>
              <a:buAutoNum type="arabicPeriod" startAt="5"/>
            </a:pPr>
            <a:r>
              <a:rPr altLang="en-US" sz="2800" lang="en-US">
                <a:solidFill>
                  <a:srgbClr val="C20D00"/>
                </a:solidFill>
                <a:ea typeface="Roboto" pitchFamily="0" charset="1"/>
              </a:rPr>
              <a:t>الصفقات والعقود الملحقة والقرارات التعديلية المرتبطة بها  و التي يفوق مبلغها </a:t>
            </a:r>
            <a:r>
              <a:rPr altLang="en-US" b="1" sz="2800" lang="en-US">
                <a:ea typeface="Roboto" pitchFamily="0" charset="1"/>
              </a:rPr>
              <a:t>400.000</a:t>
            </a:r>
            <a:r>
              <a:rPr altLang="en-US" sz="2800" lang="en-US">
                <a:solidFill>
                  <a:srgbClr val="C20D00"/>
                </a:solidFill>
                <a:ea typeface="Roboto" pitchFamily="0" charset="1"/>
              </a:rPr>
              <a:t> درهم وكذا الصفقات التفاوضية مهما كان مبلغها</a:t>
            </a:r>
          </a:p>
          <a:p>
            <a:pPr algn="r" eaLnBrk="1" hangingPunct="1" latinLnBrk="1" lvl="0" rtl="1">
              <a:buClr>
                <a:schemeClr val="dk1"/>
              </a:buClr>
              <a:buFontTx/>
              <a:buNone/>
            </a:pPr>
            <a:endParaRPr altLang="en-US" sz="2800" lang="en-US">
              <a:solidFill>
                <a:srgbClr val="C20D00"/>
              </a:solidFill>
              <a:ea typeface="Roboto" pitchFamily="0" charset="1"/>
            </a:endParaRPr>
          </a:p>
          <a:p>
            <a:pPr algn="r" eaLnBrk="1" hangingPunct="1" latinLnBrk="1" lvl="0" rtl="1"/>
            <a:r>
              <a:rPr altLang="en-US" sz="2800" lang="en-US">
                <a:solidFill>
                  <a:srgbClr val="C20D00"/>
                </a:solidFill>
                <a:ea typeface="Roboto" pitchFamily="0" charset="1"/>
              </a:rPr>
              <a:t> 6.  العقود المبرمة مع المهندسين المعماريين المتعلقة بالصفقات المشار اليها في الفقرة 5</a:t>
            </a:r>
          </a:p>
          <a:p>
            <a:pPr algn="r" eaLnBrk="1" hangingPunct="1" latinLnBrk="1" lvl="0" rtl="1"/>
            <a:endParaRPr altLang="en-US" sz="2800" lang="en-US">
              <a:solidFill>
                <a:srgbClr val="C20D00"/>
              </a:solidFill>
              <a:ea typeface="Roboto" pitchFamily="0" charset="1"/>
            </a:endParaRPr>
          </a:p>
          <a:p>
            <a:pPr algn="r" eaLnBrk="1" hangingPunct="1" latinLnBrk="1" lvl="0" rtl="1"/>
            <a:r>
              <a:rPr altLang="en-US" sz="2800" lang="en-US">
                <a:solidFill>
                  <a:srgbClr val="C20D00"/>
                </a:solidFill>
                <a:ea typeface="Roboto" pitchFamily="0" charset="1"/>
              </a:rPr>
              <a:t>7. الاتفاقيات والعقود في القانون العادي التي يفوق مبلغها 200.000 درهم   </a:t>
            </a:r>
          </a:p>
          <a:p>
            <a:pPr algn="r" eaLnBrk="1" hangingPunct="1" latinLnBrk="1" lvl="0" rtl="1">
              <a:buClr>
                <a:schemeClr val="dk1"/>
              </a:buClr>
              <a:buFontTx/>
              <a:buNone/>
            </a:pPr>
            <a:r>
              <a:rPr altLang="en-US" sz="2800" lang="en-US">
                <a:solidFill>
                  <a:srgbClr val="C20D00"/>
                </a:solidFill>
                <a:ea typeface="Roboto" pitchFamily="0" charset="1"/>
              </a:rPr>
              <a:t> </a:t>
            </a:r>
          </a:p>
          <a:p>
            <a:pPr algn="r" eaLnBrk="1" hangingPunct="1" latinLnBrk="1" lvl="0" rtl="1">
              <a:buClr>
                <a:schemeClr val="dk1"/>
              </a:buClr>
              <a:buFontTx/>
              <a:buNone/>
            </a:pPr>
            <a:endParaRPr altLang="en-US" sz="2800" lang="en-US">
              <a:solidFill>
                <a:srgbClr val="C20D00"/>
              </a:solidFill>
              <a:ea typeface="Roboto" pitchFamily="0" charset="1"/>
            </a:endParaRPr>
          </a:p>
        </p:txBody>
      </p:sp>
      <p:sp>
        <p:nvSpPr>
          <p:cNvPr id="1048680"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pic>
        <p:nvPicPr>
          <p:cNvPr id="2097172"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9144000" y="5732462"/>
            <a:ext cx="696912" cy="665162"/>
          </a:xfrm>
          <a:prstGeom prst="rect"/>
          <a:noFill/>
          <a:ln>
            <a:noFill/>
          </a:ln>
        </p:spPr>
      </p:pic>
      <p:sp>
        <p:nvSpPr>
          <p:cNvPr id="1048681" name=""/>
          <p:cNvSpPr/>
          <p:nvPr>
            <p:ph type="title" sz="full" idx="4294967295"/>
          </p:nvPr>
        </p:nvSpPr>
        <p:spPr>
          <a:xfrm rot="0">
            <a:off x="1042987" y="0"/>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lvl="0"/>
            <a:r>
              <a:rPr altLang="en-US" b="1" sz="3200" lang="en-US">
                <a:solidFill>
                  <a:srgbClr val="FFC82E"/>
                </a:solidFill>
                <a:latin typeface="Arial" pitchFamily="34" charset="0"/>
                <a:ea typeface="Arial" pitchFamily="34" charset="0"/>
              </a:rPr>
              <a:t>أهم المستجدات:</a:t>
            </a:r>
          </a:p>
        </p:txBody>
      </p:sp>
    </p:spTree>
  </p:cSld>
  <p:clrMapOvr>
    <a:masterClrMapping/>
  </p:clrMapOvr>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98" name=""/>
        <p:cNvGrpSpPr/>
        <p:nvPr/>
      </p:nvGrpSpPr>
      <p:grpSpPr>
        <a:xfrm rot="0">
          <a:off x="0" y="0"/>
          <a:ext cx="0" cy="0"/>
          <a:chOff x="0" y="0"/>
          <a:chExt cx="0" cy="0"/>
        </a:xfrm>
      </p:grpSpPr>
      <p:sp>
        <p:nvSpPr>
          <p:cNvPr id="1048682"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21</a:t>
            </a:fld>
            <a:endParaRPr altLang="en-US" sz="1400" lang="en-US">
              <a:solidFill>
                <a:srgbClr val="A6A6A6"/>
              </a:solidFill>
              <a:latin typeface="Franklin Gothic Book" pitchFamily="34" charset="0"/>
            </a:endParaRPr>
          </a:p>
        </p:txBody>
      </p:sp>
      <p:sp>
        <p:nvSpPr>
          <p:cNvPr id="1048683" name=""/>
          <p:cNvSpPr txBox="1"/>
          <p:nvPr/>
        </p:nvSpPr>
        <p:spPr>
          <a:xfrm rot="0">
            <a:off x="0" y="2025650"/>
            <a:ext cx="9144000" cy="46482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r>
              <a:rPr altLang="en-US" b="1" sz="2400" lang="en-US">
                <a:latin typeface="Roboto" pitchFamily="0" charset="1"/>
                <a:ea typeface="Roboto" pitchFamily="0" charset="1"/>
              </a:rPr>
              <a:t>يقوم المحاسب المكلف في اطار المراقبة الترابية موضوع التخفيض الاضافي من التأكد من:</a:t>
            </a:r>
          </a:p>
          <a:p>
            <a:pPr algn="r" eaLnBrk="1" hangingPunct="1" latinLnBrk="1" lvl="0" rtl="1">
              <a:buFont typeface="Franklin Gothic Book" pitchFamily="34" charset="0"/>
              <a:buAutoNum type="arabicPeriod" startAt="1"/>
            </a:pPr>
            <a:r>
              <a:rPr altLang="en-US" sz="2800" lang="en-US">
                <a:solidFill>
                  <a:srgbClr val="C20D00"/>
                </a:solidFill>
                <a:latin typeface="Roboto" pitchFamily="0" charset="1"/>
                <a:ea typeface="Roboto" pitchFamily="0" charset="1"/>
              </a:rPr>
              <a:t>توفر الاعتمادات والمناصب المالية</a:t>
            </a:r>
          </a:p>
          <a:p>
            <a:pPr algn="r" eaLnBrk="1" hangingPunct="1" latinLnBrk="1" lvl="0" rtl="1">
              <a:buFont typeface="Franklin Gothic Book" pitchFamily="34" charset="0"/>
              <a:buAutoNum type="arabicPeriod" startAt="1"/>
            </a:pPr>
            <a:r>
              <a:rPr altLang="en-US" sz="2400" lang="en-US">
                <a:solidFill>
                  <a:srgbClr val="C20D00"/>
                </a:solidFill>
                <a:latin typeface="Roboto" pitchFamily="0" charset="1"/>
                <a:ea typeface="Roboto" pitchFamily="0" charset="1"/>
              </a:rPr>
              <a:t>المشروعية بالنظر الى الاحكام التشريعية والتنظيمية ذات الطابع المالي بالنسبة ل: </a:t>
            </a:r>
          </a:p>
          <a:p>
            <a:pPr algn="r" eaLnBrk="1" hangingPunct="1" latinLnBrk="1" lvl="0" rtl="1"/>
            <a:endParaRPr altLang="en-US" sz="2400" lang="en-US">
              <a:solidFill>
                <a:srgbClr val="C20D00"/>
              </a:solidFill>
              <a:latin typeface="Roboto" pitchFamily="0" charset="1"/>
              <a:ea typeface="Roboto" pitchFamily="0" charset="1"/>
            </a:endParaRPr>
          </a:p>
          <a:p>
            <a:pPr algn="r" eaLnBrk="1" hangingPunct="1" indent="-514349" latinLnBrk="1" lvl="2" marL="1427162" rtl="1">
              <a:buFont typeface="Franklin Gothic Book" pitchFamily="34" charset="0"/>
              <a:buAutoNum type="arabicParenR" startAt="1"/>
            </a:pPr>
            <a:r>
              <a:rPr altLang="en-US" sz="2800" lang="en-US">
                <a:solidFill>
                  <a:srgbClr val="C20D00"/>
                </a:solidFill>
                <a:latin typeface="Roboto" pitchFamily="0" charset="1"/>
                <a:ea typeface="Roboto" pitchFamily="0" charset="1"/>
              </a:rPr>
              <a:t>قرارات التعيين والترسيم واعادة الادماج وتغيير الدرجة ومغادرة الخدمة الخاصة بالموظفين</a:t>
            </a:r>
          </a:p>
          <a:p>
            <a:pPr algn="r" eaLnBrk="1" hangingPunct="1" indent="-514349" latinLnBrk="1" lvl="2" marL="1427162" rtl="1">
              <a:buFont typeface="Franklin Gothic Book" pitchFamily="34" charset="0"/>
              <a:buAutoNum type="arabicParenR" startAt="1"/>
            </a:pPr>
            <a:r>
              <a:rPr altLang="en-US" sz="2800" lang="en-US">
                <a:solidFill>
                  <a:srgbClr val="C20D00"/>
                </a:solidFill>
                <a:latin typeface="Roboto" pitchFamily="0" charset="1"/>
                <a:ea typeface="Roboto" pitchFamily="0" charset="1"/>
              </a:rPr>
              <a:t>العقود الأصلية للإيجار والعقود التعديلية المرتبطة بها </a:t>
            </a:r>
          </a:p>
          <a:p>
            <a:pPr algn="r" eaLnBrk="1" hangingPunct="1" indent="-514349" latinLnBrk="1" lvl="2" marL="1427162" rtl="1">
              <a:buFont typeface="Franklin Gothic Book" pitchFamily="34" charset="0"/>
              <a:buAutoNum type="arabicParenR" startAt="1"/>
            </a:pPr>
            <a:r>
              <a:rPr altLang="en-US" sz="2800" lang="en-US">
                <a:solidFill>
                  <a:srgbClr val="C20D00"/>
                </a:solidFill>
                <a:latin typeface="Roboto" pitchFamily="0" charset="1"/>
                <a:ea typeface="Roboto" pitchFamily="0" charset="1"/>
              </a:rPr>
              <a:t>الصفقات و العقود التعديلية المرتبطة بها و التي تفوق قيمتها </a:t>
            </a:r>
            <a:r>
              <a:rPr altLang="en-US" b="1" sz="2800" lang="en-US">
                <a:latin typeface="Roboto" pitchFamily="0" charset="1"/>
                <a:ea typeface="Roboto" pitchFamily="0" charset="1"/>
              </a:rPr>
              <a:t>1000.000</a:t>
            </a:r>
            <a:r>
              <a:rPr altLang="en-US" sz="2800" lang="en-US">
                <a:solidFill>
                  <a:srgbClr val="C20D00"/>
                </a:solidFill>
                <a:latin typeface="Roboto" pitchFamily="0" charset="1"/>
                <a:ea typeface="Roboto" pitchFamily="0" charset="1"/>
              </a:rPr>
              <a:t> درهم و كدلك الصفقات التفاوضية مهما كان مبلغها</a:t>
            </a:r>
          </a:p>
          <a:p>
            <a:pPr algn="r" eaLnBrk="1" hangingPunct="1" indent="-514349" latinLnBrk="1" lvl="2" marL="1427162" rtl="1">
              <a:buFont typeface="Franklin Gothic Book" pitchFamily="34" charset="0"/>
              <a:buAutoNum type="arabicParenR" startAt="1"/>
            </a:pPr>
            <a:r>
              <a:rPr altLang="en-US" sz="2800" lang="en-US">
                <a:solidFill>
                  <a:srgbClr val="C20D00"/>
                </a:solidFill>
                <a:latin typeface="Roboto" pitchFamily="0" charset="1"/>
                <a:ea typeface="Roboto" pitchFamily="0" charset="1"/>
              </a:rPr>
              <a:t>العقود المبرمة مع المهندسين المعماريين المتعلقة بالصفقات المشار اليها في المادة 3 </a:t>
            </a:r>
          </a:p>
        </p:txBody>
      </p:sp>
      <p:sp>
        <p:nvSpPr>
          <p:cNvPr id="1048684"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85" name=""/>
          <p:cNvSpPr txBox="1"/>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a:r>
              <a:rPr altLang="en-US" b="1" sz="3200" lang="en-US">
                <a:solidFill>
                  <a:srgbClr val="FFC82E"/>
                </a:solidFill>
              </a:rPr>
              <a:t>  أهم المستجدات :</a:t>
            </a:r>
          </a:p>
        </p:txBody>
      </p:sp>
      <p:pic>
        <p:nvPicPr>
          <p:cNvPr id="2097173"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
        <p:nvSpPr>
          <p:cNvPr id="1048686" name=""/>
          <p:cNvSpPr txBox="1"/>
          <p:nvPr/>
        </p:nvSpPr>
        <p:spPr>
          <a:xfrm rot="0">
            <a:off x="0" y="908050"/>
            <a:ext cx="8893175" cy="893762"/>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r>
              <a:rPr altLang="en-US" b="1" sz="2800" lang="en-US"/>
              <a:t>نظام المراقبة التراتبية موضوع التخفيض الاضافي</a:t>
            </a:r>
          </a:p>
          <a:p>
            <a:pPr algn="r" eaLnBrk="1" hangingPunct="1" latinLnBrk="1" lvl="0" rtl="1"/>
            <a:r>
              <a:rPr altLang="en-US" b="1" sz="2400" lang="en-US">
                <a:solidFill>
                  <a:srgbClr val="FF2929"/>
                </a:solidFill>
              </a:rPr>
              <a:t>حسب المادة 70، يمكن لهده المراقبة أن تكون مخفضة ادا توفرت المعايير الخاصة بدلك   </a:t>
            </a:r>
          </a:p>
        </p:txBody>
      </p:sp>
    </p:spTree>
  </p:cSld>
  <p:clrMapOvr>
    <a:masterClrMapping/>
  </p:clrMapOvr>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99" name=""/>
        <p:cNvGrpSpPr/>
        <p:nvPr/>
      </p:nvGrpSpPr>
      <p:grpSpPr>
        <a:xfrm rot="0">
          <a:off x="0" y="0"/>
          <a:ext cx="0" cy="0"/>
          <a:chOff x="0" y="0"/>
          <a:chExt cx="0" cy="0"/>
        </a:xfrm>
      </p:grpSpPr>
      <p:sp>
        <p:nvSpPr>
          <p:cNvPr id="1048687"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22</a:t>
            </a:fld>
            <a:endParaRPr altLang="en-US" sz="1400" lang="en-US">
              <a:solidFill>
                <a:srgbClr val="A6A6A6"/>
              </a:solidFill>
              <a:latin typeface="Franklin Gothic Book" pitchFamily="34" charset="0"/>
            </a:endParaRPr>
          </a:p>
        </p:txBody>
      </p:sp>
      <p:sp>
        <p:nvSpPr>
          <p:cNvPr id="1048688" name=""/>
          <p:cNvSpPr txBox="1"/>
          <p:nvPr/>
        </p:nvSpPr>
        <p:spPr>
          <a:xfrm rot="0">
            <a:off x="0" y="1125537"/>
            <a:ext cx="8964612" cy="396875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r>
              <a:rPr altLang="en-US" b="1" sz="2800" lang="en-US">
                <a:ea typeface="Roboto" pitchFamily="0" charset="1"/>
              </a:rPr>
              <a:t>تؤهل الجماعات الترابية للاستفادة من التخفيض الاضافي بقرار من وزير الداخلية، بطلب من الامر بالصرف، بناءا على افتحاص تقوم به وزارتي الداخلية و المالية يؤكد: </a:t>
            </a:r>
            <a:r>
              <a:rPr altLang="en-US" b="1" sz="2800" lang="en-US">
                <a:ea typeface="Roboto" pitchFamily="0" charset="1"/>
              </a:rPr>
              <a:t> </a:t>
            </a:r>
          </a:p>
          <a:p>
            <a:pPr algn="r" eaLnBrk="1" hangingPunct="1" latinLnBrk="1" lvl="0" rtl="1"/>
            <a:endParaRPr altLang="en-US" b="1" sz="2800" lang="en-US">
              <a:ea typeface="Roboto" pitchFamily="0" charset="1"/>
            </a:endParaRPr>
          </a:p>
          <a:p>
            <a:pPr algn="r" eaLnBrk="1" hangingPunct="1" latinLnBrk="1" lvl="0" rtl="1">
              <a:buFont typeface="Franklin Gothic Book" pitchFamily="34" charset="0"/>
              <a:buAutoNum type="arabicPeriod" startAt="1"/>
            </a:pPr>
            <a:r>
              <a:rPr altLang="en-US" sz="2800" lang="en-US">
                <a:solidFill>
                  <a:srgbClr val="C20D00"/>
                </a:solidFill>
                <a:ea typeface="Roboto" pitchFamily="0" charset="1"/>
              </a:rPr>
              <a:t>الكفاءة في التدبير المالي</a:t>
            </a:r>
          </a:p>
          <a:p>
            <a:pPr algn="r" eaLnBrk="1" hangingPunct="1" latinLnBrk="1" lvl="0" rtl="1">
              <a:buFont typeface="Franklin Gothic Book" pitchFamily="34" charset="0"/>
              <a:buAutoNum type="arabicPeriod" startAt="1"/>
            </a:pPr>
            <a:r>
              <a:rPr altLang="en-US" sz="2800" lang="en-US">
                <a:solidFill>
                  <a:srgbClr val="C20D00"/>
                </a:solidFill>
                <a:ea typeface="Roboto" pitchFamily="0" charset="1"/>
              </a:rPr>
              <a:t>الكفاءة في تنفيد النفقات</a:t>
            </a:r>
          </a:p>
          <a:p>
            <a:pPr algn="r" eaLnBrk="1" hangingPunct="1" latinLnBrk="1" lvl="0" rtl="1">
              <a:buFont typeface="Franklin Gothic Book" pitchFamily="34" charset="0"/>
              <a:buAutoNum type="arabicPeriod" startAt="1"/>
            </a:pPr>
            <a:r>
              <a:rPr altLang="en-US" sz="2800" lang="en-US">
                <a:solidFill>
                  <a:srgbClr val="C20D00"/>
                </a:solidFill>
                <a:ea typeface="Roboto" pitchFamily="0" charset="1"/>
              </a:rPr>
              <a:t>الكفاءة في المراقبة الداخلية</a:t>
            </a:r>
          </a:p>
          <a:p>
            <a:pPr algn="r" eaLnBrk="1" hangingPunct="1" latinLnBrk="1" lvl="0" rtl="1">
              <a:buFont typeface="Franklin Gothic Book" pitchFamily="34" charset="0"/>
              <a:buAutoNum type="arabicPeriod" startAt="1"/>
            </a:pPr>
            <a:r>
              <a:rPr altLang="en-US" sz="2800" lang="en-US">
                <a:solidFill>
                  <a:srgbClr val="C20D00"/>
                </a:solidFill>
                <a:ea typeface="Roboto" pitchFamily="0" charset="1"/>
              </a:rPr>
              <a:t>الكفاءة التدبيرية للمعلوميات </a:t>
            </a:r>
          </a:p>
          <a:p>
            <a:pPr algn="r" eaLnBrk="1" hangingPunct="1" latinLnBrk="1" lvl="0" rtl="1">
              <a:buFont typeface="Franklin Gothic Book" pitchFamily="34" charset="0"/>
              <a:buAutoNum type="arabicPeriod" startAt="1"/>
            </a:pPr>
            <a:endParaRPr altLang="en-US" sz="2800" lang="en-US">
              <a:solidFill>
                <a:srgbClr val="C20D00"/>
              </a:solidFill>
              <a:ea typeface="Roboto" pitchFamily="0" charset="1"/>
            </a:endParaRPr>
          </a:p>
        </p:txBody>
      </p:sp>
      <p:sp>
        <p:nvSpPr>
          <p:cNvPr id="1048689"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a:r>
              <a:rPr altLang="en-US" b="1" sz="3200" lang="en-US">
                <a:solidFill>
                  <a:srgbClr val="FFC82E"/>
                </a:solidFill>
              </a:rPr>
              <a:t>أهم المستجدات </a:t>
            </a:r>
          </a:p>
        </p:txBody>
      </p:sp>
      <p:sp>
        <p:nvSpPr>
          <p:cNvPr id="1048690" name=""/>
          <p:cNvSpPr txBox="1"/>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a:endParaRPr altLang="en-US" b="1" sz="3200" lang="en-US">
              <a:solidFill>
                <a:srgbClr val="FFC82E"/>
              </a:solidFill>
            </a:endParaRPr>
          </a:p>
        </p:txBody>
      </p:sp>
      <p:pic>
        <p:nvPicPr>
          <p:cNvPr id="2097174"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Tree>
  </p:cSld>
  <p:clrMapOvr>
    <a:masterClrMapping/>
  </p:clrMapOvr>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00" name=""/>
        <p:cNvGrpSpPr/>
        <p:nvPr/>
      </p:nvGrpSpPr>
      <p:grpSpPr>
        <a:xfrm rot="0">
          <a:off x="0" y="0"/>
          <a:ext cx="0" cy="0"/>
          <a:chOff x="0" y="0"/>
          <a:chExt cx="0" cy="0"/>
        </a:xfrm>
      </p:grpSpPr>
      <p:sp>
        <p:nvSpPr>
          <p:cNvPr id="1048691"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23</a:t>
            </a:fld>
            <a:endParaRPr altLang="en-US" sz="1400" lang="en-US">
              <a:solidFill>
                <a:srgbClr val="A6A6A6"/>
              </a:solidFill>
              <a:latin typeface="Franklin Gothic Book" pitchFamily="34" charset="0"/>
            </a:endParaRPr>
          </a:p>
        </p:txBody>
      </p:sp>
      <p:sp>
        <p:nvSpPr>
          <p:cNvPr id="1048692"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pic>
        <p:nvPicPr>
          <p:cNvPr id="2097175"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
        <p:nvSpPr>
          <p:cNvPr id="1048693" name=""/>
          <p:cNvSpPr/>
          <p:nvPr>
            <p:ph sz="full" idx="6"/>
          </p:nvPr>
        </p:nvSpPr>
        <p:spPr>
          <a:xfrm rot="0">
            <a:off x="714375" y="2357437"/>
            <a:ext cx="7886700" cy="1214437"/>
          </a:xfrm>
          <a:prstGeom prst="rect"/>
          <a:noFill/>
          <a:ln w="9525" cap="flat" cmpd="sng">
            <a:solidFill>
              <a:schemeClr val="accent1">
                <a:alpha val="100000"/>
              </a:schemeClr>
            </a:solidFill>
            <a:prstDash val="solid"/>
            <a:round/>
          </a:ln>
        </p:spPr>
        <p:txBody>
          <a:bodyPr anchor="ctr" bIns="45720" lIns="91440" rIns="91440" tIns="45720"/>
          <a:lstStyle>
            <a:lvl1pPr algn="l" fontAlgn="base" indent="-273050" latinLnBrk="1" marL="273050" rtl="0">
              <a:lnSpc>
                <a:spcPct val="100000"/>
              </a:lnSpc>
              <a:spcBef>
                <a:spcPts val="575"/>
              </a:spcBef>
              <a:spcAft>
                <a:spcPct val="0"/>
              </a:spcAft>
              <a:buClr>
                <a:schemeClr val="accent1"/>
              </a:buClr>
              <a:buSzPct val="85000"/>
              <a:buFont typeface="Wingdings 2" pitchFamily="18" charset="2"/>
              <a:buChar char=""/>
              <a:defRPr baseline="0" b="0" sz="2600" i="0">
                <a:solidFill>
                  <a:schemeClr val="dk1"/>
                </a:solidFill>
                <a:latin typeface="Perpetua" pitchFamily="18" charset="0"/>
                <a:sym typeface="Arial" pitchFamily="34" charset="0"/>
              </a:defRPr>
            </a:lvl1pPr>
            <a:lvl2pPr algn="l" fontAlgn="base" indent="-228600" latinLnBrk="1" marL="547687" rtl="0">
              <a:lnSpc>
                <a:spcPct val="100000"/>
              </a:lnSpc>
              <a:spcBef>
                <a:spcPts val="375"/>
              </a:spcBef>
              <a:spcAft>
                <a:spcPct val="0"/>
              </a:spcAft>
              <a:buClr>
                <a:schemeClr val="accent2"/>
              </a:buClr>
              <a:buSzPct val="85000"/>
              <a:buFont typeface="Wingdings 2" pitchFamily="18" charset="2"/>
              <a:buChar char=""/>
              <a:defRPr baseline="0" b="0" sz="2400" i="0">
                <a:solidFill>
                  <a:schemeClr val="dk1"/>
                </a:solidFill>
                <a:latin typeface="Perpetua" pitchFamily="18" charset="0"/>
                <a:sym typeface="Arial" pitchFamily="34" charset="0"/>
              </a:defRPr>
            </a:lvl2pPr>
            <a:lvl3pPr algn="l" fontAlgn="base" indent="-228600" latinLnBrk="1" marL="822325" rtl="0">
              <a:lnSpc>
                <a:spcPct val="100000"/>
              </a:lnSpc>
              <a:spcBef>
                <a:spcPts val="375"/>
              </a:spcBef>
              <a:spcAft>
                <a:spcPct val="0"/>
              </a:spcAft>
              <a:buClr>
                <a:srgbClr val="E6B1AB"/>
              </a:buClr>
              <a:buSzPct val="85000"/>
              <a:buFont typeface="Wingdings 2" pitchFamily="18" charset="2"/>
              <a:buChar char=""/>
              <a:defRPr baseline="0" b="0" sz="2000" i="0">
                <a:solidFill>
                  <a:schemeClr val="dk1"/>
                </a:solidFill>
                <a:latin typeface="Perpetua" pitchFamily="18" charset="0"/>
                <a:sym typeface="Arial" pitchFamily="34" charset="0"/>
              </a:defRPr>
            </a:lvl3pPr>
            <a:lvl4pPr algn="l" fontAlgn="base" indent="-228600" latinLnBrk="1" marL="1096962" rtl="0">
              <a:lnSpc>
                <a:spcPct val="100000"/>
              </a:lnSpc>
              <a:spcBef>
                <a:spcPts val="375"/>
              </a:spcBef>
              <a:spcAft>
                <a:spcPct val="0"/>
              </a:spcAft>
              <a:buClr>
                <a:srgbClr val="A28E6A"/>
              </a:buClr>
              <a:buSzPct val="80000"/>
              <a:buFont typeface="Wingdings 2" pitchFamily="18" charset="2"/>
              <a:buChar char=""/>
              <a:defRPr baseline="0" b="0" sz="2000" i="0">
                <a:solidFill>
                  <a:schemeClr val="dk1"/>
                </a:solidFill>
                <a:latin typeface="Perpetua" pitchFamily="18" charset="0"/>
                <a:sym typeface="Arial" pitchFamily="34" charset="0"/>
              </a:defRPr>
            </a:lvl4pPr>
            <a:lvl5pPr algn="l" fontAlgn="base" indent="-228600" latinLnBrk="1" marL="1371600" rtl="0">
              <a:lnSpc>
                <a:spcPct val="100000"/>
              </a:lnSpc>
              <a:spcBef>
                <a:spcPts val="375"/>
              </a:spcBef>
              <a:spcAft>
                <a:spcPct val="0"/>
              </a:spcAft>
              <a:buClr>
                <a:srgbClr val="A28E6A"/>
              </a:buClr>
              <a:buSzPct val="100000"/>
              <a:buFontTx/>
              <a:buChar char="o"/>
              <a:defRPr baseline="0" b="0" sz="2000" i="0">
                <a:solidFill>
                  <a:schemeClr val="dk1"/>
                </a:solidFill>
                <a:latin typeface="Perpetua" pitchFamily="18" charset="0"/>
                <a:sym typeface="Arial" pitchFamily="34" charset="0"/>
              </a:defRPr>
            </a:lvl5pPr>
          </a:lstStyle>
          <a:p>
            <a:pPr algn="ctr" eaLnBrk="1" hangingPunct="1" latinLnBrk="1" lvl="0" rtl="1">
              <a:spcBef>
                <a:spcPts val="1200"/>
              </a:spcBef>
              <a:buNone/>
            </a:pPr>
            <a:r>
              <a:rPr altLang="en-US" b="1" sz="4800" lang="en-US">
                <a:latin typeface="Roboto" pitchFamily="0" charset="1"/>
                <a:ea typeface="Times New Roman" pitchFamily="18" charset="0"/>
              </a:rPr>
              <a:t>شكرا على حسن تتبعكم</a:t>
            </a:r>
          </a:p>
        </p:txBody>
      </p:sp>
    </p:spTree>
  </p:cSld>
  <p:clrMapOvr>
    <a:masterClrMapping/>
  </p:clrMapOvr>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80" name=""/>
        <p:cNvGrpSpPr/>
        <p:nvPr/>
      </p:nvGrpSpPr>
      <p:grpSpPr>
        <a:xfrm rot="0">
          <a:off x="0" y="0"/>
          <a:ext cx="0" cy="0"/>
          <a:chOff x="0" y="0"/>
          <a:chExt cx="0" cy="0"/>
        </a:xfrm>
      </p:grpSpPr>
      <p:sp>
        <p:nvSpPr>
          <p:cNvPr id="1048604"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FF0000"/>
              </a:solidFill>
              <a:latin typeface="Perpetua" pitchFamily="18" charset="0"/>
            </a:endParaRPr>
          </a:p>
        </p:txBody>
      </p:sp>
      <p:sp>
        <p:nvSpPr>
          <p:cNvPr id="1048605"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3</a:t>
            </a:fld>
            <a:endParaRPr altLang="en-US" sz="1400" lang="en-US">
              <a:solidFill>
                <a:srgbClr val="A6A6A6"/>
              </a:solidFill>
              <a:latin typeface="Franklin Gothic Book" pitchFamily="34" charset="0"/>
            </a:endParaRPr>
          </a:p>
        </p:txBody>
      </p:sp>
      <p:sp>
        <p:nvSpPr>
          <p:cNvPr id="1048606" name=""/>
          <p:cNvSpPr/>
          <p:nvPr>
            <p:ph type="title" sz="full" idx="4294967295"/>
          </p:nvPr>
        </p:nvSpPr>
        <p:spPr>
          <a:xfrm rot="0">
            <a:off x="714375" y="1000125"/>
            <a:ext cx="7886700" cy="3643312"/>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eaLnBrk="1" hangingPunct="1" latinLnBrk="1" lvl="0" rtl="1"/>
            <a:r>
              <a:rPr altLang="en-US" sz="2800" lang="en-US">
                <a:solidFill>
                  <a:srgbClr val="C2222D"/>
                </a:solidFill>
                <a:latin typeface="Arial" pitchFamily="34" charset="0"/>
                <a:ea typeface="Arial" pitchFamily="34" charset="0"/>
              </a:rPr>
              <a:t>حسب المعطيات الرقمية وصلت الجماعات الترابية بالمغرب إلى:</a:t>
            </a:r>
            <a:br/>
            <a:r>
              <a:rPr altLang="en-US" b="1" sz="2800" lang="en-US">
                <a:solidFill>
                  <a:schemeClr val="dk1"/>
                </a:solidFill>
                <a:latin typeface="Arial" pitchFamily="34" charset="0"/>
                <a:ea typeface="Arial" pitchFamily="34" charset="0"/>
              </a:rPr>
              <a:t>1590</a:t>
            </a:r>
            <a:r>
              <a:rPr altLang="en-US" sz="2800" lang="en-US">
                <a:solidFill>
                  <a:srgbClr val="C2222D"/>
                </a:solidFill>
                <a:latin typeface="Arial" pitchFamily="34" charset="0"/>
                <a:ea typeface="Arial" pitchFamily="34" charset="0"/>
              </a:rPr>
              <a:t>جماعة ترابية منها </a:t>
            </a:r>
            <a:r>
              <a:rPr altLang="en-US" b="1" sz="2800" lang="en-US">
                <a:solidFill>
                  <a:schemeClr val="dk1"/>
                </a:solidFill>
                <a:latin typeface="Arial" pitchFamily="34" charset="0"/>
                <a:ea typeface="Arial" pitchFamily="34" charset="0"/>
              </a:rPr>
              <a:t>12</a:t>
            </a:r>
            <a:r>
              <a:rPr altLang="en-US" sz="2800" lang="en-US">
                <a:solidFill>
                  <a:srgbClr val="C2222D"/>
                </a:solidFill>
                <a:latin typeface="Arial" pitchFamily="34" charset="0"/>
                <a:ea typeface="Arial" pitchFamily="34" charset="0"/>
              </a:rPr>
              <a:t> جهة </a:t>
            </a:r>
            <a:r>
              <a:rPr altLang="en-US" b="1" sz="2800" lang="en-US">
                <a:solidFill>
                  <a:schemeClr val="dk1"/>
                </a:solidFill>
                <a:latin typeface="Arial" pitchFamily="34" charset="0"/>
                <a:ea typeface="Arial" pitchFamily="34" charset="0"/>
              </a:rPr>
              <a:t>75</a:t>
            </a:r>
            <a:r>
              <a:rPr altLang="en-US" sz="2800" lang="en-US">
                <a:solidFill>
                  <a:srgbClr val="C2222D"/>
                </a:solidFill>
                <a:latin typeface="Arial" pitchFamily="34" charset="0"/>
                <a:ea typeface="Arial" pitchFamily="34" charset="0"/>
              </a:rPr>
              <a:t> عمالة وإقليم و</a:t>
            </a:r>
            <a:r>
              <a:rPr altLang="en-US" b="1" sz="2800" lang="en-US">
                <a:solidFill>
                  <a:schemeClr val="dk1"/>
                </a:solidFill>
                <a:latin typeface="Arial" pitchFamily="34" charset="0"/>
                <a:ea typeface="Arial" pitchFamily="34" charset="0"/>
              </a:rPr>
              <a:t>1503</a:t>
            </a:r>
            <a:r>
              <a:rPr altLang="en-US" sz="2800" lang="en-US">
                <a:solidFill>
                  <a:srgbClr val="C2222D"/>
                </a:solidFill>
                <a:latin typeface="Arial" pitchFamily="34" charset="0"/>
                <a:ea typeface="Arial" pitchFamily="34" charset="0"/>
              </a:rPr>
              <a:t>جماعة حضرية وقروية</a:t>
            </a:r>
            <a:br/>
            <a:r>
              <a:rPr altLang="en-US" sz="2800" lang="en-US">
                <a:solidFill>
                  <a:srgbClr val="C2222D"/>
                </a:solidFill>
                <a:latin typeface="Arial" pitchFamily="34" charset="0"/>
                <a:ea typeface="Arial" pitchFamily="34" charset="0"/>
              </a:rPr>
              <a:t>بمداخيل وصلت الى </a:t>
            </a:r>
            <a:r>
              <a:rPr altLang="en-US" b="1" sz="2800" lang="en-US">
                <a:solidFill>
                  <a:schemeClr val="dk1"/>
                </a:solidFill>
                <a:latin typeface="Arial" pitchFamily="34" charset="0"/>
                <a:ea typeface="Arial" pitchFamily="34" charset="0"/>
              </a:rPr>
              <a:t>37</a:t>
            </a:r>
            <a:r>
              <a:rPr altLang="en-US" sz="2800" lang="en-US">
                <a:solidFill>
                  <a:srgbClr val="C2222D"/>
                </a:solidFill>
                <a:latin typeface="Arial" pitchFamily="34" charset="0"/>
                <a:ea typeface="Arial" pitchFamily="34" charset="0"/>
              </a:rPr>
              <a:t> مليار </a:t>
            </a:r>
            <a:r>
              <a:rPr altLang="en-US" sz="2800" lang="en-US">
                <a:solidFill>
                  <a:srgbClr val="C2222D"/>
                </a:solidFill>
                <a:latin typeface="Arial" pitchFamily="34" charset="0"/>
                <a:ea typeface="Arial" pitchFamily="34" charset="0"/>
              </a:rPr>
              <a:t>:</a:t>
            </a:r>
            <a:r>
              <a:rPr altLang="en-US" sz="2800" lang="en-US">
                <a:solidFill>
                  <a:srgbClr val="C2222D"/>
                </a:solidFill>
                <a:latin typeface="Arial" pitchFamily="34" charset="0"/>
                <a:ea typeface="Arial" pitchFamily="34" charset="0"/>
              </a:rPr>
              <a:t> </a:t>
            </a:r>
            <a:r>
              <a:rPr altLang="en-US" b="1" sz="2800" lang="en-US">
                <a:solidFill>
                  <a:schemeClr val="dk1"/>
                </a:solidFill>
                <a:latin typeface="Arial" pitchFamily="34" charset="0"/>
                <a:ea typeface="Arial" pitchFamily="34" charset="0"/>
              </a:rPr>
              <a:t>7.4</a:t>
            </a:r>
            <a:r>
              <a:rPr altLang="en-US" sz="2800" lang="en-US">
                <a:solidFill>
                  <a:srgbClr val="C2222D"/>
                </a:solidFill>
                <a:latin typeface="Arial" pitchFamily="34" charset="0"/>
                <a:ea typeface="Arial" pitchFamily="34" charset="0"/>
              </a:rPr>
              <a:t> مداخيل بتسيير ذاتي و</a:t>
            </a:r>
            <a:r>
              <a:rPr altLang="en-US" b="1" sz="2800" lang="en-US">
                <a:solidFill>
                  <a:schemeClr val="dk1"/>
                </a:solidFill>
                <a:latin typeface="Arial" pitchFamily="34" charset="0"/>
                <a:ea typeface="Arial" pitchFamily="34" charset="0"/>
              </a:rPr>
              <a:t>6</a:t>
            </a:r>
            <a:r>
              <a:rPr altLang="en-US" sz="2800" lang="en-US">
                <a:solidFill>
                  <a:srgbClr val="C2222D"/>
                </a:solidFill>
                <a:latin typeface="Arial" pitchFamily="34" charset="0"/>
                <a:ea typeface="Arial" pitchFamily="34" charset="0"/>
              </a:rPr>
              <a:t> مسيرة لفائدتها و</a:t>
            </a:r>
            <a:r>
              <a:rPr altLang="en-US" b="1" sz="2800" lang="en-US">
                <a:solidFill>
                  <a:schemeClr val="dk1"/>
                </a:solidFill>
                <a:latin typeface="Arial" pitchFamily="34" charset="0"/>
                <a:ea typeface="Arial" pitchFamily="34" charset="0"/>
              </a:rPr>
              <a:t>23</a:t>
            </a:r>
            <a:r>
              <a:rPr altLang="en-US" sz="2800" lang="en-US">
                <a:solidFill>
                  <a:srgbClr val="C2222D"/>
                </a:solidFill>
                <a:latin typeface="Arial" pitchFamily="34" charset="0"/>
                <a:ea typeface="Arial" pitchFamily="34" charset="0"/>
              </a:rPr>
              <a:t> محولة </a:t>
            </a:r>
            <a:br/>
            <a:r>
              <a:rPr altLang="en-US" sz="2800" lang="en-US">
                <a:solidFill>
                  <a:srgbClr val="C2222D"/>
                </a:solidFill>
                <a:latin typeface="Arial" pitchFamily="34" charset="0"/>
                <a:ea typeface="Arial" pitchFamily="34" charset="0"/>
              </a:rPr>
              <a:t>وبمصاريف وصلت </a:t>
            </a:r>
            <a:r>
              <a:rPr altLang="en-US" b="1" sz="2800" lang="en-US">
                <a:solidFill>
                  <a:schemeClr val="dk1"/>
                </a:solidFill>
                <a:latin typeface="Arial" pitchFamily="34" charset="0"/>
                <a:ea typeface="Arial" pitchFamily="34" charset="0"/>
              </a:rPr>
              <a:t>36.60</a:t>
            </a:r>
            <a:r>
              <a:rPr altLang="en-US" sz="2800" lang="en-US">
                <a:solidFill>
                  <a:srgbClr val="C2222D"/>
                </a:solidFill>
                <a:latin typeface="Arial" pitchFamily="34" charset="0"/>
                <a:ea typeface="Arial" pitchFamily="34" charset="0"/>
              </a:rPr>
              <a:t>م </a:t>
            </a:r>
            <a:r>
              <a:rPr altLang="en-US" sz="2800" lang="en-US">
                <a:solidFill>
                  <a:srgbClr val="C2222D"/>
                </a:solidFill>
                <a:latin typeface="Arial" pitchFamily="34" charset="0"/>
                <a:ea typeface="Arial" pitchFamily="34" charset="0"/>
              </a:rPr>
              <a:t>: </a:t>
            </a:r>
            <a:r>
              <a:rPr altLang="en-US" sz="2800" lang="en-US">
                <a:solidFill>
                  <a:srgbClr val="C2222D"/>
                </a:solidFill>
                <a:latin typeface="Arial" pitchFamily="34" charset="0"/>
                <a:ea typeface="Arial" pitchFamily="34" charset="0"/>
              </a:rPr>
              <a:t>التسيير </a:t>
            </a:r>
            <a:r>
              <a:rPr altLang="en-US" b="1" sz="2800" lang="en-US">
                <a:solidFill>
                  <a:schemeClr val="dk1"/>
                </a:solidFill>
                <a:latin typeface="Arial" pitchFamily="34" charset="0"/>
                <a:ea typeface="Arial" pitchFamily="34" charset="0"/>
              </a:rPr>
              <a:t>22.30</a:t>
            </a:r>
            <a:r>
              <a:rPr altLang="en-US" sz="2800" lang="en-US">
                <a:solidFill>
                  <a:srgbClr val="C2222D"/>
                </a:solidFill>
                <a:latin typeface="Arial" pitchFamily="34" charset="0"/>
                <a:ea typeface="Arial" pitchFamily="34" charset="0"/>
              </a:rPr>
              <a:t>التجهيز </a:t>
            </a:r>
            <a:r>
              <a:rPr altLang="en-US" b="1" sz="2800" lang="en-US">
                <a:solidFill>
                  <a:schemeClr val="dk1"/>
                </a:solidFill>
                <a:latin typeface="Arial" pitchFamily="34" charset="0"/>
                <a:ea typeface="Arial" pitchFamily="34" charset="0"/>
              </a:rPr>
              <a:t>12.30</a:t>
            </a:r>
            <a:br/>
            <a:r>
              <a:rPr altLang="en-US" sz="2800" lang="en-US">
                <a:solidFill>
                  <a:srgbClr val="C2222D"/>
                </a:solidFill>
                <a:latin typeface="Arial" pitchFamily="34" charset="0"/>
                <a:ea typeface="Arial" pitchFamily="34" charset="0"/>
              </a:rPr>
              <a:t>ان الهدف من احداث او اعادة النظر في الية مراقبة نفقات الجماعات الترابية هو </a:t>
            </a:r>
            <a:r>
              <a:rPr altLang="en-US" sz="2800" lang="en-US">
                <a:solidFill>
                  <a:srgbClr val="C2222D"/>
                </a:solidFill>
                <a:latin typeface="Arial" pitchFamily="34" charset="0"/>
                <a:ea typeface="Arial" pitchFamily="34" charset="0"/>
              </a:rPr>
              <a:t>:</a:t>
            </a:r>
          </a:p>
        </p:txBody>
      </p:sp>
      <p:pic>
        <p:nvPicPr>
          <p:cNvPr id="2097155"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302625" y="6194425"/>
            <a:ext cx="698500" cy="663575"/>
          </a:xfrm>
          <a:prstGeom prst="rect"/>
          <a:noFill/>
          <a:ln>
            <a:noFill/>
          </a:ln>
        </p:spPr>
      </p:pic>
      <p:sp>
        <p:nvSpPr>
          <p:cNvPr id="1048607" name=""/>
          <p:cNvSpPr/>
          <p:nvPr/>
        </p:nvSpPr>
        <p:spPr>
          <a:xfrm rot="0">
            <a:off x="1143000" y="4541837"/>
            <a:ext cx="7358062" cy="1845246"/>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342900" latinLnBrk="1" lvl="0" marL="342900" rtl="1">
              <a:buClr>
                <a:schemeClr val="dk1"/>
              </a:buClr>
              <a:buFont typeface="Franklin Gothic Book" pitchFamily="34" charset="0"/>
              <a:buAutoNum type="arabicPeriod" startAt="1"/>
            </a:pPr>
            <a:r>
              <a:rPr altLang="en-US" sz="2800" lang="en-US">
                <a:solidFill>
                  <a:srgbClr val="C2222D"/>
                </a:solidFill>
              </a:rPr>
              <a:t>تغير مفهوم الوصاية إلى مراقبة إدارية </a:t>
            </a:r>
          </a:p>
          <a:p>
            <a:pPr algn="r" eaLnBrk="1" hangingPunct="1" indent="-342900" latinLnBrk="1" lvl="0" marL="342900" rtl="1">
              <a:buClr>
                <a:schemeClr val="dk1"/>
              </a:buClr>
              <a:buFont typeface="Franklin Gothic Book" pitchFamily="34" charset="0"/>
              <a:buAutoNum type="arabicPeriod" startAt="1"/>
            </a:pPr>
            <a:r>
              <a:rPr altLang="en-US" sz="2800" lang="en-US">
                <a:solidFill>
                  <a:srgbClr val="C2222D"/>
                </a:solidFill>
              </a:rPr>
              <a:t>تفادي بعض المشاكل التي طرحت بين الآمرين بالصرف والمحاسبين العموميين أثناء مراقبة النفقات</a:t>
            </a:r>
          </a:p>
          <a:p>
            <a:pPr algn="r" eaLnBrk="1" hangingPunct="1" indent="-342900" latinLnBrk="1" lvl="0" marL="342900" rtl="1">
              <a:buClr>
                <a:schemeClr val="dk1"/>
              </a:buClr>
              <a:buFont typeface="Franklin Gothic Book" pitchFamily="34" charset="0"/>
              <a:buAutoNum type="arabicPeriod" startAt="1"/>
            </a:pPr>
            <a:r>
              <a:rPr altLang="en-US" sz="2800" lang="en-US">
                <a:solidFill>
                  <a:srgbClr val="C2222D"/>
                </a:solidFill>
              </a:rPr>
              <a:t>الرفع من القدرة التدبيرية للجماعات الترابية</a:t>
            </a:r>
            <a:r>
              <a:rPr altLang="en-US" sz="2800" lang="en-US">
                <a:solidFill>
                  <a:srgbClr val="FF0000"/>
                </a:solidFill>
              </a:rPr>
              <a:t> </a:t>
            </a:r>
          </a:p>
        </p:txBody>
      </p:sp>
      <p:sp>
        <p:nvSpPr>
          <p:cNvPr id="1048608" name=""/>
          <p:cNvSpPr txBox="1"/>
          <p:nvPr/>
        </p:nvSpPr>
        <p:spPr>
          <a:xfrm rot="0">
            <a:off x="928687" y="285750"/>
            <a:ext cx="7886700" cy="428625"/>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a:r>
              <a:rPr altLang="en-US" b="1" sz="3200" lang="en-US">
                <a:solidFill>
                  <a:srgbClr val="FFC82E"/>
                </a:solidFill>
              </a:rPr>
              <a:t>مقدمة</a:t>
            </a:r>
          </a:p>
        </p:txBody>
      </p:sp>
    </p:spTree>
  </p:cSld>
  <p:clrMapOvr>
    <a:masterClrMapping/>
  </p:clrMapOvr>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81" name=""/>
        <p:cNvGrpSpPr/>
        <p:nvPr/>
      </p:nvGrpSpPr>
      <p:grpSpPr>
        <a:xfrm rot="0">
          <a:off x="0" y="0"/>
          <a:ext cx="0" cy="0"/>
          <a:chOff x="0" y="0"/>
          <a:chExt cx="0" cy="0"/>
        </a:xfrm>
      </p:grpSpPr>
      <p:sp>
        <p:nvSpPr>
          <p:cNvPr id="1048609"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4</a:t>
            </a:fld>
            <a:endParaRPr altLang="en-US" sz="1400" lang="en-US">
              <a:solidFill>
                <a:srgbClr val="A6A6A6"/>
              </a:solidFill>
              <a:latin typeface="Franklin Gothic Book" pitchFamily="34" charset="0"/>
            </a:endParaRPr>
          </a:p>
        </p:txBody>
      </p:sp>
      <p:sp>
        <p:nvSpPr>
          <p:cNvPr id="1048610" name=""/>
          <p:cNvSpPr txBox="1"/>
          <p:nvPr/>
        </p:nvSpPr>
        <p:spPr>
          <a:xfrm rot="0">
            <a:off x="571500" y="1214437"/>
            <a:ext cx="7883525" cy="529856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457200" latinLnBrk="1" lvl="0" marL="457200" rtl="1">
              <a:lnSpc>
                <a:spcPct val="90000"/>
              </a:lnSpc>
              <a:spcBef>
                <a:spcPts val="1200"/>
              </a:spcBef>
              <a:buClr>
                <a:schemeClr val="dk1"/>
              </a:buClr>
              <a:buFontTx/>
              <a:buNone/>
            </a:pPr>
            <a:r>
              <a:rPr altLang="en-US" sz="2800" lang="en-US">
                <a:solidFill>
                  <a:srgbClr val="C20D00"/>
                </a:solidFill>
                <a:ea typeface="Roboto" pitchFamily="0" charset="1"/>
              </a:rPr>
              <a:t>وسيتمحور هذا العرض في قسمه الأول حول مستجدات مراسيم المحاسبة العمومية للجماعات الترابية</a:t>
            </a:r>
          </a:p>
          <a:p>
            <a:pPr algn="r" eaLnBrk="1" hangingPunct="1" indent="-457200" latinLnBrk="1" lvl="0" marL="457200" rtl="1">
              <a:lnSpc>
                <a:spcPct val="90000"/>
              </a:lnSpc>
              <a:spcBef>
                <a:spcPts val="1200"/>
              </a:spcBef>
              <a:buClr>
                <a:schemeClr val="dk1"/>
              </a:buClr>
              <a:buFont typeface="Franklin Gothic Book" pitchFamily="34" charset="0"/>
              <a:buAutoNum type="arabicPeriod" startAt="1"/>
            </a:pPr>
            <a:r>
              <a:rPr altLang="en-US" sz="2800" lang="en-US">
                <a:solidFill>
                  <a:srgbClr val="C20D00"/>
                </a:solidFill>
                <a:latin typeface="Roboto" pitchFamily="0" charset="1"/>
                <a:ea typeface="Roboto" pitchFamily="0" charset="1"/>
              </a:rPr>
              <a:t>في المحاسبة </a:t>
            </a:r>
          </a:p>
          <a:p>
            <a:pPr algn="r" eaLnBrk="1" hangingPunct="1" indent="-457200" latinLnBrk="1" lvl="0" marL="457200" rtl="1">
              <a:lnSpc>
                <a:spcPct val="90000"/>
              </a:lnSpc>
              <a:spcBef>
                <a:spcPts val="1200"/>
              </a:spcBef>
              <a:buClr>
                <a:schemeClr val="dk1"/>
              </a:buClr>
              <a:buFont typeface="Franklin Gothic Book" pitchFamily="34" charset="0"/>
              <a:buAutoNum type="arabicPeriod" startAt="1"/>
            </a:pPr>
            <a:r>
              <a:rPr altLang="en-US" sz="2800" lang="en-US">
                <a:solidFill>
                  <a:srgbClr val="C20D00"/>
                </a:solidFill>
                <a:latin typeface="Roboto" pitchFamily="0" charset="1"/>
                <a:ea typeface="Roboto" pitchFamily="0" charset="1"/>
              </a:rPr>
              <a:t>الشساعة</a:t>
            </a:r>
          </a:p>
          <a:p>
            <a:pPr algn="r" eaLnBrk="1" hangingPunct="1" indent="-457200" latinLnBrk="1" lvl="0" marL="457200" rtl="1">
              <a:lnSpc>
                <a:spcPct val="90000"/>
              </a:lnSpc>
              <a:spcBef>
                <a:spcPts val="1200"/>
              </a:spcBef>
              <a:buClr>
                <a:schemeClr val="dk1"/>
              </a:buClr>
              <a:buFont typeface="Franklin Gothic Book" pitchFamily="34" charset="0"/>
              <a:buAutoNum type="arabicPeriod" startAt="1"/>
            </a:pPr>
            <a:r>
              <a:rPr altLang="en-US" sz="2800" lang="en-US">
                <a:solidFill>
                  <a:srgbClr val="C20D00"/>
                </a:solidFill>
                <a:latin typeface="Roboto" pitchFamily="0" charset="1"/>
                <a:ea typeface="Roboto" pitchFamily="0" charset="1"/>
              </a:rPr>
              <a:t>مراقبة نفقات الجماعات الترابية </a:t>
            </a:r>
          </a:p>
          <a:p>
            <a:pPr algn="r" eaLnBrk="1" hangingPunct="1" indent="-457200" latinLnBrk="1" lvl="0" marL="457200" rtl="1">
              <a:lnSpc>
                <a:spcPct val="90000"/>
              </a:lnSpc>
              <a:spcBef>
                <a:spcPts val="1200"/>
              </a:spcBef>
              <a:buClr>
                <a:schemeClr val="dk1"/>
              </a:buClr>
              <a:buFont typeface="Franklin Gothic Book" pitchFamily="34" charset="0"/>
              <a:buAutoNum type="arabicPeriod" startAt="1"/>
            </a:pPr>
            <a:r>
              <a:rPr altLang="en-US" sz="2800" lang="en-US">
                <a:solidFill>
                  <a:srgbClr val="C20D00"/>
                </a:solidFill>
                <a:latin typeface="Roboto" pitchFamily="0" charset="1"/>
                <a:ea typeface="Roboto" pitchFamily="0" charset="1"/>
              </a:rPr>
              <a:t>ملاءمة الآجال في المراقبة بين الدولة والجماعات الترابية</a:t>
            </a:r>
          </a:p>
          <a:p>
            <a:pPr algn="r" eaLnBrk="1" hangingPunct="1" indent="-457200" latinLnBrk="1" lvl="0" marL="457200" rtl="1">
              <a:lnSpc>
                <a:spcPct val="90000"/>
              </a:lnSpc>
              <a:spcBef>
                <a:spcPts val="1200"/>
              </a:spcBef>
              <a:buClr>
                <a:schemeClr val="dk1"/>
              </a:buClr>
              <a:buFont typeface="Franklin Gothic Book" pitchFamily="34" charset="0"/>
              <a:buAutoNum type="arabicPeriod" startAt="1"/>
            </a:pPr>
            <a:r>
              <a:rPr altLang="en-US" sz="2800" lang="en-US">
                <a:solidFill>
                  <a:srgbClr val="C20D00"/>
                </a:solidFill>
                <a:latin typeface="Roboto" pitchFamily="0" charset="1"/>
                <a:ea typeface="Roboto" pitchFamily="0" charset="1"/>
              </a:rPr>
              <a:t>اعتماد الجدادات الالكترونية  </a:t>
            </a:r>
          </a:p>
          <a:p>
            <a:pPr algn="r" eaLnBrk="1" hangingPunct="1" indent="-457200" latinLnBrk="1" lvl="0" marL="457200" rtl="1">
              <a:lnSpc>
                <a:spcPct val="90000"/>
              </a:lnSpc>
              <a:spcBef>
                <a:spcPts val="1200"/>
              </a:spcBef>
              <a:buClr>
                <a:schemeClr val="dk1"/>
              </a:buClr>
              <a:buFontTx/>
              <a:buNone/>
            </a:pPr>
            <a:r>
              <a:rPr altLang="en-US" sz="2800" lang="en-US">
                <a:solidFill>
                  <a:srgbClr val="C20D00"/>
                </a:solidFill>
                <a:latin typeface="Roboto" pitchFamily="0" charset="1"/>
                <a:ea typeface="Roboto" pitchFamily="0" charset="1"/>
              </a:rPr>
              <a:t>و في قسمه الثاني  حول مراقبة الالتزام بنفقات الجماعات الترابية</a:t>
            </a:r>
          </a:p>
          <a:p>
            <a:pPr algn="r" eaLnBrk="1" hangingPunct="1" indent="-457200" latinLnBrk="1" lvl="0" marL="457200" rtl="1">
              <a:lnSpc>
                <a:spcPct val="90000"/>
              </a:lnSpc>
              <a:spcBef>
                <a:spcPts val="1200"/>
              </a:spcBef>
              <a:buClr>
                <a:schemeClr val="dk1"/>
              </a:buClr>
              <a:buChar char="•"/>
            </a:pPr>
            <a:endParaRPr altLang="en-US" sz="3200" lang="en-US">
              <a:solidFill>
                <a:srgbClr val="C20D00"/>
              </a:solidFill>
              <a:latin typeface="Roboto" pitchFamily="0" charset="1"/>
              <a:ea typeface="Roboto" pitchFamily="0" charset="1"/>
            </a:endParaRPr>
          </a:p>
        </p:txBody>
      </p:sp>
      <p:sp>
        <p:nvSpPr>
          <p:cNvPr id="1048611" name=""/>
          <p:cNvSpPr/>
          <p:nvPr/>
        </p:nvSpPr>
        <p:spPr>
          <a:xfrm rot="0">
            <a:off x="0" y="-71437"/>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12" name=""/>
          <p:cNvSpPr txBox="1"/>
          <p:nvPr/>
        </p:nvSpPr>
        <p:spPr>
          <a:xfrm rot="0">
            <a:off x="828675" y="-260350"/>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a:r>
              <a:rPr altLang="en-US" b="1" sz="3200" lang="en-US">
                <a:solidFill>
                  <a:srgbClr val="FFC82E"/>
                </a:solidFill>
              </a:rPr>
              <a:t>أهم المستجدات:</a:t>
            </a:r>
          </a:p>
        </p:txBody>
      </p:sp>
      <p:pic>
        <p:nvPicPr>
          <p:cNvPr id="2097156"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Tree>
  </p:cSld>
  <p:clrMapOvr>
    <a:masterClrMapping/>
  </p:clrMapOvr>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82" name=""/>
        <p:cNvGrpSpPr/>
        <p:nvPr/>
      </p:nvGrpSpPr>
      <p:grpSpPr>
        <a:xfrm rot="0">
          <a:off x="0" y="0"/>
          <a:ext cx="0" cy="0"/>
          <a:chOff x="0" y="0"/>
          <a:chExt cx="0" cy="0"/>
        </a:xfrm>
      </p:grpSpPr>
      <p:sp>
        <p:nvSpPr>
          <p:cNvPr id="1048613"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5</a:t>
            </a:fld>
            <a:endParaRPr altLang="en-US" sz="1400" lang="en-US">
              <a:solidFill>
                <a:srgbClr val="A6A6A6"/>
              </a:solidFill>
              <a:latin typeface="Franklin Gothic Book" pitchFamily="34" charset="0"/>
            </a:endParaRPr>
          </a:p>
        </p:txBody>
      </p:sp>
      <p:sp>
        <p:nvSpPr>
          <p:cNvPr id="1048614" name=""/>
          <p:cNvSpPr txBox="1"/>
          <p:nvPr/>
        </p:nvSpPr>
        <p:spPr>
          <a:xfrm rot="0">
            <a:off x="285750" y="2500312"/>
            <a:ext cx="8274050" cy="193526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indent="-457200" latinLnBrk="1" lvl="0" marL="457200" rtl="1">
              <a:lnSpc>
                <a:spcPct val="90000"/>
              </a:lnSpc>
              <a:spcBef>
                <a:spcPts val="1200"/>
              </a:spcBef>
              <a:buClr>
                <a:schemeClr val="dk1"/>
              </a:buClr>
              <a:buFontTx/>
              <a:buNone/>
            </a:pPr>
            <a:r>
              <a:rPr altLang="en-US" sz="4400" lang="en-US">
                <a:solidFill>
                  <a:srgbClr val="C20D00"/>
                </a:solidFill>
                <a:ea typeface="Roboto" pitchFamily="0" charset="1"/>
              </a:rPr>
              <a:t>القسم</a:t>
            </a:r>
            <a:r>
              <a:rPr altLang="en-US" sz="4400" lang="en-US">
                <a:solidFill>
                  <a:srgbClr val="C20D00"/>
                </a:solidFill>
                <a:ea typeface="Roboto" pitchFamily="0" charset="1"/>
              </a:rPr>
              <a:t> </a:t>
            </a:r>
            <a:r>
              <a:rPr altLang="en-US" sz="4400" lang="en-US">
                <a:solidFill>
                  <a:srgbClr val="C20D00"/>
                </a:solidFill>
                <a:ea typeface="Roboto" pitchFamily="0" charset="1"/>
              </a:rPr>
              <a:t>الأول </a:t>
            </a:r>
            <a:r>
              <a:rPr altLang="en-US" sz="4400" lang="en-US">
                <a:solidFill>
                  <a:srgbClr val="C20D00"/>
                </a:solidFill>
                <a:ea typeface="Roboto" pitchFamily="0" charset="1"/>
              </a:rPr>
              <a:t>:</a:t>
            </a:r>
            <a:r>
              <a:rPr altLang="en-US" sz="4400" lang="en-US">
                <a:solidFill>
                  <a:srgbClr val="C20D00"/>
                </a:solidFill>
                <a:ea typeface="Roboto" pitchFamily="0" charset="1"/>
              </a:rPr>
              <a:t> مستجدات مراسيم المحاسبة العمومية للجماعات الترابية</a:t>
            </a:r>
          </a:p>
          <a:p>
            <a:pPr algn="ctr" eaLnBrk="1" hangingPunct="1" indent="-457200" latinLnBrk="1" lvl="0" marL="457200" rtl="1">
              <a:lnSpc>
                <a:spcPct val="90000"/>
              </a:lnSpc>
              <a:spcBef>
                <a:spcPts val="1200"/>
              </a:spcBef>
              <a:buClr>
                <a:schemeClr val="dk1"/>
              </a:buClr>
              <a:buChar char="•"/>
            </a:pPr>
            <a:endParaRPr altLang="en-US" sz="3200" lang="en-US">
              <a:solidFill>
                <a:srgbClr val="C20D00"/>
              </a:solidFill>
              <a:ea typeface="Roboto" pitchFamily="0" charset="1"/>
            </a:endParaRPr>
          </a:p>
        </p:txBody>
      </p:sp>
      <p:sp>
        <p:nvSpPr>
          <p:cNvPr id="1048615"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16" name=""/>
          <p:cNvSpPr/>
          <p:nvPr>
            <p:ph type="title" sz="full" idx="4294967295"/>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eaLnBrk="1" hangingPunct="1" latinLnBrk="1" lvl="0"/>
            <a:r>
              <a:rPr altLang="en-US" b="1" sz="3200" lang="en-US">
                <a:solidFill>
                  <a:srgbClr val="FFC82E"/>
                </a:solidFill>
                <a:latin typeface="Arial" pitchFamily="34" charset="0"/>
                <a:ea typeface="Arial" pitchFamily="34" charset="0"/>
              </a:rPr>
              <a:t>أهم المستجدات:</a:t>
            </a:r>
          </a:p>
        </p:txBody>
      </p:sp>
      <p:pic>
        <p:nvPicPr>
          <p:cNvPr id="2097157"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Tree>
  </p:cSld>
  <p:clrMapOvr>
    <a:masterClrMapping/>
  </p:clrMapOvr>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83" name=""/>
        <p:cNvGrpSpPr/>
        <p:nvPr/>
      </p:nvGrpSpPr>
      <p:grpSpPr>
        <a:xfrm rot="0">
          <a:off x="0" y="0"/>
          <a:ext cx="0" cy="0"/>
          <a:chOff x="0" y="0"/>
          <a:chExt cx="0" cy="0"/>
        </a:xfrm>
      </p:grpSpPr>
      <p:sp>
        <p:nvSpPr>
          <p:cNvPr id="1048617"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6</a:t>
            </a:fld>
            <a:endParaRPr altLang="en-US" sz="1400" lang="en-US">
              <a:solidFill>
                <a:srgbClr val="A6A6A6"/>
              </a:solidFill>
              <a:latin typeface="Franklin Gothic Book" pitchFamily="34" charset="0"/>
            </a:endParaRPr>
          </a:p>
        </p:txBody>
      </p:sp>
      <p:sp>
        <p:nvSpPr>
          <p:cNvPr id="1048618" name=""/>
          <p:cNvSpPr txBox="1"/>
          <p:nvPr/>
        </p:nvSpPr>
        <p:spPr>
          <a:xfrm rot="0">
            <a:off x="330200" y="857250"/>
            <a:ext cx="8274050" cy="7759543"/>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571500" latinLnBrk="1" lvl="0" marL="571500" rtl="1">
              <a:lnSpc>
                <a:spcPct val="90000"/>
              </a:lnSpc>
              <a:spcBef>
                <a:spcPts val="1200"/>
              </a:spcBef>
              <a:buClr>
                <a:schemeClr val="dk1"/>
              </a:buClr>
              <a:buFont typeface="Franklin Gothic Book" pitchFamily="34" charset="0"/>
              <a:buAutoNum type="romanUcPeriod" startAt="1"/>
            </a:pPr>
            <a:r>
              <a:rPr altLang="en-US" b="1" sz="2800" lang="en-US" u="sng">
                <a:solidFill>
                  <a:srgbClr val="0070C0"/>
                </a:solidFill>
                <a:ea typeface="Roboto" pitchFamily="0" charset="1"/>
              </a:rPr>
              <a:t>في المحاسبة </a:t>
            </a:r>
            <a:r>
              <a:rPr altLang="en-US" b="1" sz="2800" lang="en-US" u="sng">
                <a:solidFill>
                  <a:srgbClr val="0070C0"/>
                </a:solidFill>
                <a:ea typeface="Roboto" pitchFamily="0" charset="1"/>
              </a:rPr>
              <a:t>:</a:t>
            </a:r>
          </a:p>
          <a:p>
            <a:pPr algn="r" eaLnBrk="1" hangingPunct="1" indent="-571500" latinLnBrk="1" lvl="0" marL="571500" rtl="1">
              <a:lnSpc>
                <a:spcPct val="90000"/>
              </a:lnSpc>
              <a:spcBef>
                <a:spcPts val="1200"/>
              </a:spcBef>
              <a:buClr>
                <a:schemeClr val="dk1"/>
              </a:buClr>
              <a:buFont typeface="Franklin Gothic Book" pitchFamily="34" charset="0"/>
              <a:buAutoNum type="arabicPeriod" startAt="1"/>
            </a:pPr>
            <a:r>
              <a:rPr altLang="en-US" sz="2800" lang="en-US">
                <a:solidFill>
                  <a:srgbClr val="C20D00"/>
                </a:solidFill>
                <a:ea typeface="Roboto" pitchFamily="0" charset="1"/>
              </a:rPr>
              <a:t>حصر المتدخلين في ميدان العمليات المالية والمحاسبية في الآمرين بالصرف والمحاسبين العموميين  عوض ماكان معمولا به في نفس المادة من القانون السابق  حيث حدفت عبارة (مالم ترد أحكام غير ذلك)</a:t>
            </a:r>
          </a:p>
          <a:p>
            <a:pPr algn="r" eaLnBrk="1" hangingPunct="1" indent="-571500" latinLnBrk="1" lvl="0" marL="571500" rtl="1">
              <a:lnSpc>
                <a:spcPct val="90000"/>
              </a:lnSpc>
              <a:spcBef>
                <a:spcPts val="1200"/>
              </a:spcBef>
              <a:buClr>
                <a:schemeClr val="dk1"/>
              </a:buClr>
              <a:buFont typeface="Franklin Gothic Book" pitchFamily="34" charset="0"/>
              <a:buAutoNum type="arabicPeriod" startAt="1"/>
            </a:pPr>
            <a:r>
              <a:rPr altLang="en-US" sz="2800" lang="en-US">
                <a:solidFill>
                  <a:srgbClr val="C20D00"/>
                </a:solidFill>
                <a:ea typeface="Roboto" pitchFamily="0" charset="1"/>
              </a:rPr>
              <a:t>إمكانية للأمرين بالصرف تحت مسؤؤليتهم تفويض امضاءاتهم للمديرين العامين للمصالح بموجب قرار في نسختين تبلغ احدها للمحاسب :المادة </a:t>
            </a:r>
            <a:r>
              <a:rPr altLang="en-US" b="1" sz="2800" lang="en-US">
                <a:ea typeface="Roboto" pitchFamily="0" charset="1"/>
              </a:rPr>
              <a:t>6</a:t>
            </a:r>
          </a:p>
          <a:p>
            <a:pPr algn="r" eaLnBrk="1" hangingPunct="1" indent="-571500" latinLnBrk="1" lvl="0" marL="571500" rtl="1">
              <a:lnSpc>
                <a:spcPct val="90000"/>
              </a:lnSpc>
              <a:spcBef>
                <a:spcPts val="1200"/>
              </a:spcBef>
              <a:buClr>
                <a:schemeClr val="dk1"/>
              </a:buClr>
              <a:buFont typeface="Franklin Gothic Book" pitchFamily="34" charset="0"/>
              <a:buAutoNum type="arabicPeriod" startAt="1"/>
            </a:pPr>
            <a:r>
              <a:rPr altLang="en-US" sz="2800" lang="en-US">
                <a:solidFill>
                  <a:srgbClr val="C20D00"/>
                </a:solidFill>
                <a:ea typeface="Roboto" pitchFamily="0" charset="1"/>
              </a:rPr>
              <a:t>تخصيص مراقبة الالتزام بالنفقات وصحتها واستفاء الحقوق .التكفل بالمداخيل .المحافظة على الأموال والقيم و مسك محاسبه الجماعة للمحاسب العمومي: المادة </a:t>
            </a:r>
            <a:r>
              <a:rPr altLang="en-US" b="1" sz="2800" lang="en-US">
                <a:ea typeface="Roboto" pitchFamily="0" charset="1"/>
              </a:rPr>
              <a:t>12</a:t>
            </a:r>
            <a:r>
              <a:rPr altLang="en-US" sz="2800" lang="en-US">
                <a:solidFill>
                  <a:srgbClr val="C20D00"/>
                </a:solidFill>
                <a:ea typeface="Roboto" pitchFamily="0" charset="1"/>
              </a:rPr>
              <a:t> مالم تنص أحكام خلاف ذلك. </a:t>
            </a:r>
          </a:p>
          <a:p>
            <a:pPr algn="r" eaLnBrk="1" hangingPunct="1" indent="-571500" latinLnBrk="1" lvl="0" marL="571500" rtl="1">
              <a:lnSpc>
                <a:spcPct val="90000"/>
              </a:lnSpc>
              <a:spcBef>
                <a:spcPts val="1200"/>
              </a:spcBef>
              <a:buClr>
                <a:schemeClr val="dk1"/>
              </a:buClr>
              <a:buFont typeface="Franklin Gothic Book" pitchFamily="34" charset="0"/>
              <a:buAutoNum type="arabicPeriod" startAt="1"/>
            </a:pPr>
            <a:r>
              <a:rPr altLang="en-US" sz="2800" lang="en-US">
                <a:solidFill>
                  <a:srgbClr val="C20D00"/>
                </a:solidFill>
                <a:ea typeface="Roboto" pitchFamily="0" charset="1"/>
              </a:rPr>
              <a:t>يصنف المحاسبون العموميين إلى محاسبين رئيسيين وهم المكلفون بالإدراج النهائي للنفقة أو المداخيل في الميزانية و يدلون بحساب التسيير للمجلس الجهوي للحسابات</a:t>
            </a:r>
          </a:p>
          <a:p>
            <a:pPr algn="r" eaLnBrk="1" hangingPunct="1" indent="-571500" latinLnBrk="1" lvl="0" marL="571500" rtl="1">
              <a:lnSpc>
                <a:spcPct val="90000"/>
              </a:lnSpc>
              <a:spcBef>
                <a:spcPts val="1200"/>
              </a:spcBef>
              <a:buClr>
                <a:schemeClr val="dk1"/>
              </a:buClr>
              <a:buChar char="•"/>
            </a:pPr>
            <a:endParaRPr altLang="en-US" sz="2800" lang="en-US">
              <a:solidFill>
                <a:srgbClr val="C20D00"/>
              </a:solidFill>
              <a:ea typeface="Roboto" pitchFamily="0" charset="1"/>
            </a:endParaRPr>
          </a:p>
          <a:p>
            <a:pPr algn="r" eaLnBrk="1" hangingPunct="1" indent="-571500" latinLnBrk="1" lvl="0" marL="571500" rtl="1">
              <a:lnSpc>
                <a:spcPct val="90000"/>
              </a:lnSpc>
              <a:spcBef>
                <a:spcPts val="1200"/>
              </a:spcBef>
              <a:buClr>
                <a:schemeClr val="dk1"/>
              </a:buClr>
              <a:buChar char="•"/>
            </a:pPr>
            <a:endParaRPr altLang="en-US" sz="3200" lang="en-US">
              <a:solidFill>
                <a:srgbClr val="C20D00"/>
              </a:solidFill>
              <a:ea typeface="Roboto" pitchFamily="0" charset="1"/>
            </a:endParaRPr>
          </a:p>
        </p:txBody>
      </p:sp>
      <p:sp>
        <p:nvSpPr>
          <p:cNvPr id="1048619"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20" name=""/>
          <p:cNvSpPr/>
          <p:nvPr>
            <p:ph type="title" sz="full" idx="4294967295"/>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eaLnBrk="1" hangingPunct="1" latinLnBrk="1" lvl="0"/>
            <a:r>
              <a:rPr altLang="en-US" b="1" sz="3200" lang="en-US">
                <a:solidFill>
                  <a:srgbClr val="FFC82E"/>
                </a:solidFill>
                <a:latin typeface="Arial" pitchFamily="34" charset="0"/>
                <a:ea typeface="Arial" pitchFamily="34" charset="0"/>
              </a:rPr>
              <a:t>أهم المستجدات:</a:t>
            </a:r>
          </a:p>
        </p:txBody>
      </p:sp>
      <p:pic>
        <p:nvPicPr>
          <p:cNvPr id="2097158"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Tree>
  </p:cSld>
  <p:clrMapOvr>
    <a:masterClrMapping/>
  </p:clrMapOvr>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84" name=""/>
        <p:cNvGrpSpPr/>
        <p:nvPr/>
      </p:nvGrpSpPr>
      <p:grpSpPr>
        <a:xfrm rot="0">
          <a:off x="0" y="0"/>
          <a:ext cx="0" cy="0"/>
          <a:chOff x="0" y="0"/>
          <a:chExt cx="0" cy="0"/>
        </a:xfrm>
      </p:grpSpPr>
      <p:sp>
        <p:nvSpPr>
          <p:cNvPr id="1048621"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7</a:t>
            </a:fld>
            <a:endParaRPr altLang="en-US" sz="1400" lang="en-US">
              <a:solidFill>
                <a:srgbClr val="A6A6A6"/>
              </a:solidFill>
              <a:latin typeface="Franklin Gothic Book" pitchFamily="34" charset="0"/>
            </a:endParaRPr>
          </a:p>
        </p:txBody>
      </p:sp>
      <p:sp>
        <p:nvSpPr>
          <p:cNvPr id="1048622" name=""/>
          <p:cNvSpPr txBox="1"/>
          <p:nvPr/>
        </p:nvSpPr>
        <p:spPr>
          <a:xfrm rot="0">
            <a:off x="1258887" y="981075"/>
            <a:ext cx="7419975" cy="584200"/>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rtl="1"/>
            <a:r>
              <a:rPr altLang="en-US" b="1" sz="3200" lang="en-US">
                <a:ea typeface="Roboto" pitchFamily="0" charset="1"/>
              </a:rPr>
              <a:t>:</a:t>
            </a:r>
            <a:r>
              <a:rPr altLang="en-US" b="1" sz="3200" lang="en-US">
                <a:ea typeface="Roboto" pitchFamily="0" charset="1"/>
              </a:rPr>
              <a:t> </a:t>
            </a:r>
          </a:p>
        </p:txBody>
      </p:sp>
      <p:sp>
        <p:nvSpPr>
          <p:cNvPr id="1048623" name=""/>
          <p:cNvSpPr txBox="1"/>
          <p:nvPr/>
        </p:nvSpPr>
        <p:spPr>
          <a:xfrm rot="0">
            <a:off x="500062" y="723900"/>
            <a:ext cx="8331200" cy="6246812"/>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514350" latinLnBrk="1" lvl="0" marL="514350" rtl="1">
              <a:buClr>
                <a:schemeClr val="dk1"/>
              </a:buClr>
              <a:buFontTx/>
              <a:buNone/>
            </a:pPr>
            <a:r>
              <a:rPr altLang="en-US" sz="2800" lang="en-US">
                <a:solidFill>
                  <a:srgbClr val="C00000"/>
                </a:solidFill>
                <a:ea typeface="Roboto" pitchFamily="0" charset="1"/>
              </a:rPr>
              <a:t>المحاسبون الثانويين يقومون بتنفيد العمليات لفائدة المحاسبين السابقين:</a:t>
            </a:r>
          </a:p>
          <a:p>
            <a:pPr algn="r" eaLnBrk="1" hangingPunct="1" indent="-514350" latinLnBrk="1" lvl="0" marL="514350" rtl="1">
              <a:buClr>
                <a:schemeClr val="dk1"/>
              </a:buClr>
              <a:buFontTx/>
              <a:buNone/>
            </a:pPr>
            <a:r>
              <a:rPr altLang="en-US" sz="2800" lang="en-US">
                <a:solidFill>
                  <a:srgbClr val="C00000"/>
                </a:solidFill>
                <a:ea typeface="Roboto" pitchFamily="0" charset="1"/>
              </a:rPr>
              <a:t>المادة </a:t>
            </a:r>
            <a:r>
              <a:rPr altLang="en-US" b="1" sz="2800" lang="en-US">
                <a:ea typeface="Roboto" pitchFamily="0" charset="1"/>
              </a:rPr>
              <a:t>13</a:t>
            </a:r>
          </a:p>
          <a:p>
            <a:pPr algn="r" eaLnBrk="1" hangingPunct="1" indent="-514350" latinLnBrk="1" lvl="0" marL="514350" rtl="1">
              <a:buClr>
                <a:schemeClr val="dk1"/>
              </a:buClr>
              <a:buFont typeface="Franklin Gothic Book" pitchFamily="34" charset="0"/>
              <a:buAutoNum type="arabicPeriod" startAt="5"/>
            </a:pPr>
            <a:r>
              <a:rPr altLang="en-US" sz="2800" lang="en-US">
                <a:solidFill>
                  <a:srgbClr val="C00000"/>
                </a:solidFill>
                <a:ea typeface="Roboto" pitchFamily="0" charset="1"/>
              </a:rPr>
              <a:t>حصر المحاسبين العموميين في </a:t>
            </a:r>
            <a:r>
              <a:rPr altLang="en-US" sz="2800" lang="en-US">
                <a:solidFill>
                  <a:srgbClr val="C00000"/>
                </a:solidFill>
                <a:ea typeface="Roboto" pitchFamily="0" charset="1"/>
              </a:rPr>
              <a:t>:</a:t>
            </a:r>
          </a:p>
          <a:p>
            <a:pPr algn="r" eaLnBrk="1" hangingPunct="1" indent="-514349" latinLnBrk="1" lvl="2" marL="1427162" rtl="1">
              <a:buClr>
                <a:schemeClr val="dk1"/>
              </a:buClr>
              <a:buFont typeface="Franklin Gothic Book" pitchFamily="34" charset="0"/>
              <a:buAutoNum type="arabicParenR" startAt="1"/>
            </a:pPr>
            <a:r>
              <a:rPr altLang="en-US" sz="2800" lang="en-US">
                <a:solidFill>
                  <a:srgbClr val="C00000"/>
                </a:solidFill>
                <a:ea typeface="Roboto" pitchFamily="0" charset="1"/>
              </a:rPr>
              <a:t> الخزنة الجهوين </a:t>
            </a:r>
          </a:p>
          <a:p>
            <a:pPr algn="r" eaLnBrk="1" hangingPunct="1" indent="-514349" latinLnBrk="1" lvl="2" marL="1427162" rtl="1">
              <a:buClr>
                <a:schemeClr val="dk1"/>
              </a:buClr>
              <a:buFont typeface="Franklin Gothic Book" pitchFamily="34" charset="0"/>
              <a:buAutoNum type="arabicParenR" startAt="1"/>
            </a:pPr>
            <a:r>
              <a:rPr altLang="en-US" sz="2800" lang="en-US">
                <a:solidFill>
                  <a:srgbClr val="C00000"/>
                </a:solidFill>
                <a:ea typeface="Roboto" pitchFamily="0" charset="1"/>
              </a:rPr>
              <a:t>خزنة العمالات والأقاليم</a:t>
            </a:r>
          </a:p>
          <a:p>
            <a:pPr algn="r" eaLnBrk="1" hangingPunct="1" indent="-514349" latinLnBrk="1" lvl="2" marL="1427162" rtl="1">
              <a:buClr>
                <a:schemeClr val="dk1"/>
              </a:buClr>
              <a:buFont typeface="Franklin Gothic Book" pitchFamily="34" charset="0"/>
              <a:buAutoNum type="arabicParenR" startAt="1"/>
            </a:pPr>
            <a:r>
              <a:rPr altLang="en-US" sz="2800" lang="en-US">
                <a:solidFill>
                  <a:srgbClr val="C00000"/>
                </a:solidFill>
                <a:ea typeface="Roboto" pitchFamily="0" charset="1"/>
              </a:rPr>
              <a:t> القباض: المادة  </a:t>
            </a:r>
            <a:r>
              <a:rPr altLang="en-US" b="1" sz="2800" lang="en-US">
                <a:ea typeface="Roboto" pitchFamily="0" charset="1"/>
              </a:rPr>
              <a:t>14</a:t>
            </a:r>
            <a:r>
              <a:rPr altLang="en-US" sz="2800" lang="en-US">
                <a:solidFill>
                  <a:srgbClr val="C00000"/>
                </a:solidFill>
                <a:ea typeface="Roboto" pitchFamily="0" charset="1"/>
              </a:rPr>
              <a:t>بعدما كانت تنص على وكلاء المداخيل والمصاريف كمحاسب </a:t>
            </a:r>
          </a:p>
          <a:p>
            <a:pPr algn="r" eaLnBrk="1" hangingPunct="1" indent="-514350" latinLnBrk="1" lvl="0" marL="514350" rtl="1">
              <a:buClr>
                <a:schemeClr val="dk1"/>
              </a:buClr>
              <a:buFont typeface="Franklin Gothic Book" pitchFamily="34" charset="0"/>
              <a:buAutoNum type="arabicPeriod" startAt="6"/>
            </a:pPr>
            <a:r>
              <a:rPr altLang="en-US" sz="2800" lang="en-US">
                <a:solidFill>
                  <a:srgbClr val="C00000"/>
                </a:solidFill>
                <a:ea typeface="Roboto" pitchFamily="0" charset="1"/>
              </a:rPr>
              <a:t>إضفاء الشرعية والقانونية على إمكانية تعيين مساعد أو مساعدين للمحاسب العمومي المادة </a:t>
            </a:r>
            <a:r>
              <a:rPr altLang="en-US" b="1" sz="2800" lang="en-US">
                <a:ea typeface="Roboto" pitchFamily="0" charset="1"/>
              </a:rPr>
              <a:t>17</a:t>
            </a:r>
          </a:p>
          <a:p>
            <a:pPr algn="r" eaLnBrk="1" hangingPunct="1" indent="-514350" latinLnBrk="1" lvl="0" marL="514350" rtl="1">
              <a:buClr>
                <a:schemeClr val="dk1"/>
              </a:buClr>
              <a:buFont typeface="Franklin Gothic Book" pitchFamily="34" charset="0"/>
              <a:buAutoNum type="romanUcPeriod" startAt="2"/>
            </a:pPr>
            <a:r>
              <a:rPr altLang="en-US" b="1" sz="2800" lang="en-US" u="sng">
                <a:solidFill>
                  <a:srgbClr val="0070C0"/>
                </a:solidFill>
                <a:ea typeface="Roboto" pitchFamily="0" charset="1"/>
              </a:rPr>
              <a:t>في الشساعة </a:t>
            </a:r>
            <a:r>
              <a:rPr altLang="en-US" b="1" sz="2800" lang="en-US" u="sng">
                <a:solidFill>
                  <a:srgbClr val="0070C0"/>
                </a:solidFill>
                <a:ea typeface="Roboto" pitchFamily="0" charset="1"/>
              </a:rPr>
              <a:t>: </a:t>
            </a:r>
          </a:p>
          <a:p>
            <a:pPr algn="r" eaLnBrk="1" hangingPunct="1" indent="-514350" latinLnBrk="1" lvl="0" marL="514350" rtl="1">
              <a:buClr>
                <a:schemeClr val="dk1"/>
              </a:buClr>
              <a:buFont typeface="Franklin Gothic Book" pitchFamily="34" charset="0"/>
              <a:buAutoNum type="arabicPeriod" startAt="7"/>
            </a:pPr>
            <a:r>
              <a:rPr altLang="en-US" sz="2400" lang="en-US">
                <a:solidFill>
                  <a:srgbClr val="C00000"/>
                </a:solidFill>
                <a:ea typeface="Roboto" pitchFamily="0" charset="1"/>
              </a:rPr>
              <a:t>  يتولى الشسيعون عمليات استفاء والأداء وفق تعليمية مشتركة لوزيري الداخلية والمالية (عوض وزير الداخلية فقط)</a:t>
            </a:r>
          </a:p>
          <a:p>
            <a:pPr algn="r" eaLnBrk="1" hangingPunct="1" indent="-514350" latinLnBrk="1" lvl="0" marL="514350" rtl="1">
              <a:buClr>
                <a:schemeClr val="dk1"/>
              </a:buClr>
              <a:buFontTx/>
              <a:buNone/>
            </a:pPr>
            <a:r>
              <a:rPr altLang="en-US" sz="2400" lang="en-US">
                <a:solidFill>
                  <a:srgbClr val="C00000"/>
                </a:solidFill>
                <a:ea typeface="Roboto" pitchFamily="0" charset="1"/>
              </a:rPr>
              <a:t>كما يمكن له أن يستوفي بعض مداخيل الدولة بقرار لوزير الداخلية و الوزير المعني المادة </a:t>
            </a:r>
            <a:r>
              <a:rPr altLang="en-US" b="1" sz="2400" lang="en-US">
                <a:ea typeface="Roboto" pitchFamily="0" charset="1"/>
              </a:rPr>
              <a:t>19</a:t>
            </a:r>
          </a:p>
          <a:p>
            <a:pPr algn="r" eaLnBrk="1" hangingPunct="1" indent="-514350" latinLnBrk="1" lvl="0" marL="514350" rtl="1">
              <a:buClr>
                <a:schemeClr val="dk1"/>
              </a:buClr>
              <a:buFontTx/>
              <a:buNone/>
            </a:pPr>
            <a:r>
              <a:rPr altLang="en-US" sz="2400" lang="en-US">
                <a:solidFill>
                  <a:srgbClr val="C00000"/>
                </a:solidFill>
                <a:ea typeface="Roboto" pitchFamily="0" charset="1"/>
              </a:rPr>
              <a:t> </a:t>
            </a:r>
          </a:p>
        </p:txBody>
      </p:sp>
      <p:sp>
        <p:nvSpPr>
          <p:cNvPr id="1048624"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25" name=""/>
          <p:cNvSpPr txBox="1"/>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latinLnBrk="1" lvl="0"/>
            <a:r>
              <a:rPr altLang="en-US" b="1" sz="3200" lang="en-US">
                <a:solidFill>
                  <a:srgbClr val="FFC82E"/>
                </a:solidFill>
              </a:rPr>
              <a:t>أهم المستجدات:</a:t>
            </a:r>
          </a:p>
        </p:txBody>
      </p:sp>
      <p:pic>
        <p:nvPicPr>
          <p:cNvPr id="2097159"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445500" y="6194425"/>
            <a:ext cx="698500" cy="663575"/>
          </a:xfrm>
          <a:prstGeom prst="rect"/>
          <a:noFill/>
          <a:ln>
            <a:noFill/>
          </a:ln>
        </p:spPr>
      </p:pic>
    </p:spTree>
  </p:cSld>
  <p:clrMapOvr>
    <a:masterClrMapping/>
  </p:clrMapOvr>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85" name=""/>
        <p:cNvGrpSpPr/>
        <p:nvPr/>
      </p:nvGrpSpPr>
      <p:grpSpPr>
        <a:xfrm rot="0">
          <a:off x="0" y="0"/>
          <a:ext cx="0" cy="0"/>
          <a:chOff x="0" y="0"/>
          <a:chExt cx="0" cy="0"/>
        </a:xfrm>
      </p:grpSpPr>
      <p:sp>
        <p:nvSpPr>
          <p:cNvPr id="1048626"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8</a:t>
            </a:fld>
            <a:endParaRPr altLang="en-US" sz="1400" lang="en-US">
              <a:solidFill>
                <a:srgbClr val="A6A6A6"/>
              </a:solidFill>
              <a:latin typeface="Franklin Gothic Book" pitchFamily="34" charset="0"/>
            </a:endParaRPr>
          </a:p>
        </p:txBody>
      </p:sp>
      <p:sp>
        <p:nvSpPr>
          <p:cNvPr id="1048627"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sp>
        <p:nvSpPr>
          <p:cNvPr id="1048628" name=""/>
          <p:cNvSpPr/>
          <p:nvPr>
            <p:ph type="title" sz="full" idx="4294967295"/>
          </p:nvPr>
        </p:nvSpPr>
        <p:spPr>
          <a:xfrm rot="0">
            <a:off x="792162" y="-1254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eaLnBrk="1" hangingPunct="1" latinLnBrk="1" lvl="0"/>
            <a:r>
              <a:rPr altLang="en-US" b="1" sz="3200" lang="en-US">
                <a:solidFill>
                  <a:srgbClr val="FFC82E"/>
                </a:solidFill>
                <a:latin typeface="Arial" pitchFamily="34" charset="0"/>
                <a:ea typeface="Arial" pitchFamily="34" charset="0"/>
              </a:rPr>
              <a:t>أهم المستجدات:</a:t>
            </a:r>
          </a:p>
        </p:txBody>
      </p:sp>
      <p:pic>
        <p:nvPicPr>
          <p:cNvPr id="2097160"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
        <p:nvSpPr>
          <p:cNvPr id="1048629" name=""/>
          <p:cNvSpPr txBox="1"/>
          <p:nvPr/>
        </p:nvSpPr>
        <p:spPr>
          <a:xfrm rot="0">
            <a:off x="1214437" y="1000125"/>
            <a:ext cx="7419975" cy="538638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514350" latinLnBrk="1" lvl="0" marL="514350" rtl="1">
              <a:buClr>
                <a:schemeClr val="dk1"/>
              </a:buClr>
              <a:buFont typeface="Franklin Gothic Book" pitchFamily="34" charset="0"/>
              <a:buAutoNum type="arabicPeriod" startAt="8"/>
            </a:pPr>
            <a:r>
              <a:rPr altLang="en-US" sz="2800" lang="en-US">
                <a:solidFill>
                  <a:srgbClr val="C00000"/>
                </a:solidFill>
                <a:ea typeface="Roboto" pitchFamily="0" charset="1"/>
              </a:rPr>
              <a:t>تحدث شساعات المداخيل بقرار للآمر بالصرف المادة </a:t>
            </a:r>
            <a:r>
              <a:rPr altLang="en-US" b="1" sz="2800" lang="en-US">
                <a:ea typeface="Roboto" pitchFamily="0" charset="1"/>
              </a:rPr>
              <a:t>44</a:t>
            </a:r>
            <a:r>
              <a:rPr altLang="en-US" sz="2800" lang="en-US">
                <a:solidFill>
                  <a:srgbClr val="C00000"/>
                </a:solidFill>
                <a:ea typeface="Roboto" pitchFamily="0" charset="1"/>
              </a:rPr>
              <a:t> بالإضافة إلى تعيين شسيع المداخيل ومساعدين</a:t>
            </a:r>
          </a:p>
          <a:p>
            <a:pPr algn="r" eaLnBrk="1" hangingPunct="1" indent="-514350" latinLnBrk="1" lvl="0" marL="514350" rtl="1">
              <a:buClr>
                <a:schemeClr val="dk1"/>
              </a:buClr>
              <a:buFont typeface="Franklin Gothic Book" pitchFamily="34" charset="0"/>
              <a:buAutoNum type="arabicPeriod" startAt="9"/>
            </a:pPr>
            <a:r>
              <a:rPr altLang="en-US" sz="2800" lang="en-US">
                <a:solidFill>
                  <a:srgbClr val="C00000"/>
                </a:solidFill>
                <a:ea typeface="Roboto" pitchFamily="0" charset="1"/>
              </a:rPr>
              <a:t>إمكانية فتح حساب بطلب من الآمر بالصرف لشسيعي النفقات لتلقي التسبيقات بالخزينة</a:t>
            </a:r>
          </a:p>
          <a:p>
            <a:pPr algn="r" eaLnBrk="1" hangingPunct="1" indent="-514350" latinLnBrk="1" lvl="0" marL="514350" rtl="1">
              <a:buClr>
                <a:schemeClr val="dk1"/>
              </a:buClr>
              <a:buFont typeface="Franklin Gothic Book" pitchFamily="34" charset="0"/>
              <a:buAutoNum type="arabicPeriod" startAt="10"/>
            </a:pPr>
            <a:r>
              <a:rPr altLang="en-US" sz="2800" lang="en-US">
                <a:solidFill>
                  <a:srgbClr val="C00000"/>
                </a:solidFill>
                <a:ea typeface="Roboto" pitchFamily="0" charset="1"/>
              </a:rPr>
              <a:t>يتعين على المحاسب العمومي مراقبة شسيعي المداخيل على الأقل مرة كل سنة المادة </a:t>
            </a:r>
            <a:r>
              <a:rPr altLang="en-US" b="1" sz="2800" lang="en-US">
                <a:ea typeface="Roboto" pitchFamily="0" charset="1"/>
              </a:rPr>
              <a:t>45</a:t>
            </a:r>
            <a:r>
              <a:rPr altLang="en-US" sz="2800" lang="en-US">
                <a:solidFill>
                  <a:srgbClr val="C00000"/>
                </a:solidFill>
                <a:ea typeface="Roboto" pitchFamily="0" charset="1"/>
              </a:rPr>
              <a:t> عوض مرة كل ثلاثة أشهر</a:t>
            </a:r>
          </a:p>
          <a:p>
            <a:pPr algn="r" eaLnBrk="1" hangingPunct="1" indent="-514350" latinLnBrk="1" lvl="0" marL="514350" rtl="1">
              <a:buClr>
                <a:schemeClr val="dk1"/>
              </a:buClr>
              <a:buFont typeface="Franklin Gothic Book" pitchFamily="34" charset="0"/>
              <a:buAutoNum type="arabicPeriod" startAt="11"/>
            </a:pPr>
            <a:r>
              <a:rPr altLang="en-US" sz="2800" lang="en-US">
                <a:solidFill>
                  <a:srgbClr val="C00000"/>
                </a:solidFill>
                <a:ea typeface="Roboto" pitchFamily="0" charset="1"/>
              </a:rPr>
              <a:t>تكليف محاسب عمومي مختص في تحصيل أوامر المداخيل التي يتم إصدارها في شكل أوراق للإصدار أو على شكل جدادات الكترونية</a:t>
            </a:r>
          </a:p>
          <a:p>
            <a:pPr algn="r" eaLnBrk="1" hangingPunct="1" indent="-514350" latinLnBrk="1" lvl="0" marL="514350" rtl="1"/>
            <a:r>
              <a:rPr altLang="en-US" sz="2800" lang="en-US">
                <a:solidFill>
                  <a:srgbClr val="C00000"/>
                </a:solidFill>
                <a:ea typeface="Roboto" pitchFamily="0" charset="1"/>
              </a:rPr>
              <a:t>نفس الشيء بالنسبة للإلغاءات المادة </a:t>
            </a:r>
            <a:r>
              <a:rPr altLang="en-US" b="1" sz="2800" lang="en-US">
                <a:ea typeface="Roboto" pitchFamily="0" charset="1"/>
              </a:rPr>
              <a:t>31</a:t>
            </a:r>
          </a:p>
          <a:p>
            <a:pPr algn="r" eaLnBrk="1" hangingPunct="1" indent="-514350" latinLnBrk="1" lvl="0" marL="514350" rtl="1"/>
            <a:endParaRPr altLang="en-US" b="1" sz="3200" lang="en-US">
              <a:ea typeface="Roboto" pitchFamily="0" charset="1"/>
            </a:endParaRPr>
          </a:p>
          <a:p>
            <a:pPr algn="r" eaLnBrk="1" hangingPunct="1" indent="-514350" latinLnBrk="1" lvl="0" marL="514350" rtl="1"/>
            <a:endParaRPr altLang="en-US" b="1" sz="3200" lang="en-US">
              <a:ea typeface="Roboto" pitchFamily="0" charset="1"/>
            </a:endParaRPr>
          </a:p>
        </p:txBody>
      </p:sp>
    </p:spTree>
  </p:cSld>
  <p:clrMapOvr>
    <a:masterClrMapping/>
  </p:clrMapOvr>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86" name=""/>
        <p:cNvGrpSpPr/>
        <p:nvPr/>
      </p:nvGrpSpPr>
      <p:grpSpPr>
        <a:xfrm rot="0">
          <a:off x="0" y="0"/>
          <a:ext cx="0" cy="0"/>
          <a:chOff x="0" y="0"/>
          <a:chExt cx="0" cy="0"/>
        </a:xfrm>
      </p:grpSpPr>
      <p:sp>
        <p:nvSpPr>
          <p:cNvPr id="1048630" name=""/>
          <p:cNvSpPr/>
          <p:nvPr/>
        </p:nvSpPr>
        <p:spPr>
          <a:xfrm rot="0">
            <a:off x="146050" y="6210300"/>
            <a:ext cx="457200" cy="457200"/>
          </a:xfrm>
          <a:prstGeom prst="ellipse"/>
          <a:solidFill>
            <a:schemeClr val="accent1"/>
          </a:solidFill>
          <a:ln>
            <a:noFill/>
          </a:ln>
        </p:spPr>
        <p:txBody>
          <a:bodyPr anchor="ctr" anchorCtr="1" bIns="0" lIns="0" rIns="0" tIns="0" wrap="none"/>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fld id="{566ABCEB-ACFC-4714-9973-3DA970169C29}" type="slidenum">
              <a:rPr altLang="en-US" sz="1400" lang="en-US">
                <a:solidFill>
                  <a:srgbClr val="A6A6A6"/>
                </a:solidFill>
                <a:latin typeface="Franklin Gothic Book" pitchFamily="34" charset="0"/>
              </a:rPr>
              <a:pPr algn="ctr" eaLnBrk="1" hangingPunct="1" latinLnBrk="1" lvl="0"/>
              <a:t>9</a:t>
            </a:fld>
            <a:endParaRPr altLang="en-US" sz="1400" lang="en-US">
              <a:solidFill>
                <a:srgbClr val="A6A6A6"/>
              </a:solidFill>
              <a:latin typeface="Franklin Gothic Book" pitchFamily="34" charset="0"/>
            </a:endParaRPr>
          </a:p>
        </p:txBody>
      </p:sp>
      <p:sp>
        <p:nvSpPr>
          <p:cNvPr id="1048631" name=""/>
          <p:cNvSpPr txBox="1"/>
          <p:nvPr/>
        </p:nvSpPr>
        <p:spPr>
          <a:xfrm rot="0">
            <a:off x="642937" y="857250"/>
            <a:ext cx="7891462" cy="3970337"/>
          </a:xfrm>
          <a:prstGeom prst="rect"/>
          <a:noFill/>
          <a:ln>
            <a:noFill/>
          </a:ln>
        </p:spPr>
        <p:txBody>
          <a:bodyPr bIns="45720" lIns="91440" rIns="91440" tIns="45720">
            <a:spAutoFit/>
          </a:bodyPr>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r" eaLnBrk="1" hangingPunct="1" indent="-514350" latinLnBrk="1" lvl="0" marL="514350" rtl="1">
              <a:buClr>
                <a:schemeClr val="dk1"/>
              </a:buClr>
              <a:buFont typeface="Franklin Gothic Book" pitchFamily="34" charset="0"/>
              <a:buAutoNum type="arabicPeriod" startAt="12"/>
            </a:pPr>
            <a:r>
              <a:rPr altLang="en-US" sz="2800" lang="en-US">
                <a:solidFill>
                  <a:srgbClr val="C20D00"/>
                </a:solidFill>
                <a:ea typeface="Roboto" pitchFamily="0" charset="1"/>
              </a:rPr>
              <a:t>إدماج جميع ديون الجماعات الترابية في ميدان التحصيل من طرف المحاسب العمومي  وفق المادة </a:t>
            </a:r>
            <a:r>
              <a:rPr altLang="en-US" b="1" sz="2800" lang="en-US">
                <a:ea typeface="Roboto" pitchFamily="0" charset="1"/>
              </a:rPr>
              <a:t>33</a:t>
            </a:r>
            <a:r>
              <a:rPr altLang="en-US" sz="2800" lang="en-US">
                <a:solidFill>
                  <a:srgbClr val="C20D00"/>
                </a:solidFill>
                <a:ea typeface="Roboto" pitchFamily="0" charset="1"/>
              </a:rPr>
              <a:t>.عوض مداخيل خاصة بوكيل المداخيل وأخرى بالقابض</a:t>
            </a:r>
          </a:p>
          <a:p>
            <a:pPr algn="r" eaLnBrk="1" hangingPunct="1" indent="-514350" latinLnBrk="1" lvl="0" marL="514350" rtl="1">
              <a:buClr>
                <a:schemeClr val="dk1"/>
              </a:buClr>
              <a:buFont typeface="Franklin Gothic Book" pitchFamily="34" charset="0"/>
              <a:buAutoNum type="arabicPeriod" startAt="13"/>
            </a:pPr>
            <a:r>
              <a:rPr altLang="en-US" sz="2800" lang="en-US">
                <a:solidFill>
                  <a:srgbClr val="C20D00"/>
                </a:solidFill>
                <a:ea typeface="Roboto" pitchFamily="0" charset="1"/>
              </a:rPr>
              <a:t>تنويع وسائل الأداء المادة </a:t>
            </a:r>
            <a:r>
              <a:rPr altLang="en-US" b="1" sz="2800" lang="en-US">
                <a:ea typeface="Roboto" pitchFamily="0" charset="1"/>
              </a:rPr>
              <a:t>34</a:t>
            </a:r>
          </a:p>
          <a:p>
            <a:pPr algn="r" eaLnBrk="1" hangingPunct="1" indent="-514350" latinLnBrk="1" lvl="0" marL="514350" rtl="1">
              <a:buClr>
                <a:schemeClr val="dk1"/>
              </a:buClr>
              <a:buFont typeface="Franklin Gothic Book" pitchFamily="34" charset="0"/>
              <a:buAutoNum type="arabicPeriod" startAt="14"/>
            </a:pPr>
            <a:r>
              <a:rPr altLang="en-US" sz="2800" lang="en-US">
                <a:solidFill>
                  <a:srgbClr val="C20D00"/>
                </a:solidFill>
                <a:ea typeface="Roboto" pitchFamily="0" charset="1"/>
              </a:rPr>
              <a:t>للأمر بالصرف الحق في إصدار أوامر بالإلغاء في حالة الخطأ في تصفية دين واستعمال مزدوج أو الخطأ بمبادرة منه أو بعد طلب المدين المتضرر دون اللجوء إلى ناشرة وزاره الداخلية المادة </a:t>
            </a:r>
            <a:r>
              <a:rPr altLang="en-US" b="1" sz="2800" lang="en-US">
                <a:ea typeface="Roboto" pitchFamily="0" charset="1"/>
              </a:rPr>
              <a:t>37</a:t>
            </a:r>
          </a:p>
          <a:p>
            <a:pPr algn="r" eaLnBrk="1" hangingPunct="1" indent="-514350" latinLnBrk="1" lvl="0" marL="514350" rtl="1">
              <a:buClr>
                <a:schemeClr val="dk1"/>
              </a:buClr>
              <a:buFont typeface="Franklin Gothic Book" pitchFamily="34" charset="0"/>
              <a:buAutoNum type="arabicPeriod" startAt="15"/>
            </a:pPr>
            <a:r>
              <a:rPr altLang="en-US" sz="2800" lang="en-US">
                <a:solidFill>
                  <a:srgbClr val="C20D00"/>
                </a:solidFill>
                <a:ea typeface="Roboto" pitchFamily="0" charset="1"/>
              </a:rPr>
              <a:t>نفس الشيء بالنسبة لطلب إلغاء ديون غير قابلة للتحصيل</a:t>
            </a:r>
            <a:r>
              <a:rPr altLang="en-US" sz="2800" lang="en-US">
                <a:solidFill>
                  <a:srgbClr val="C20D00"/>
                </a:solidFill>
                <a:ea typeface="Roboto" pitchFamily="0" charset="1"/>
              </a:rPr>
              <a:t> </a:t>
            </a:r>
            <a:r>
              <a:rPr altLang="en-US" b="1" sz="2800" lang="en-US">
                <a:ea typeface="Roboto" pitchFamily="0" charset="1"/>
              </a:rPr>
              <a:t>م38</a:t>
            </a:r>
          </a:p>
        </p:txBody>
      </p:sp>
      <p:sp>
        <p:nvSpPr>
          <p:cNvPr id="1048632" name=""/>
          <p:cNvSpPr/>
          <p:nvPr/>
        </p:nvSpPr>
        <p:spPr>
          <a:xfrm rot="0">
            <a:off x="0" y="0"/>
            <a:ext cx="9144000" cy="777875"/>
          </a:xfrm>
          <a:prstGeom prst="rect"/>
          <a:solidFill>
            <a:srgbClr val="C20D00"/>
          </a:solidFill>
          <a:ln>
            <a:noFill/>
          </a:ln>
        </p:spPr>
        <p:txBody>
          <a:bodyPr anchor="ctr" bIns="45720" lIns="91440" rIns="91440" tIns="45720"/>
          <a:lstStyle>
            <a:lvl1pPr algn="l" fontAlgn="base" indent="0" latinLnBrk="1" marL="0"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1pPr>
            <a:lvl2pPr algn="l" fontAlgn="base" indent="1588" latinLnBrk="1" marL="4556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2pPr>
            <a:lvl3pPr algn="l" fontAlgn="base" indent="1588" latinLnBrk="1" marL="9128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3pPr>
            <a:lvl4pPr algn="l" fontAlgn="base" indent="1588" latinLnBrk="1" marL="13700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4pPr>
            <a:lvl5pPr algn="l" fontAlgn="base" indent="1588" latinLnBrk="1" marL="1827212" rtl="0">
              <a:lnSpc>
                <a:spcPct val="100000"/>
              </a:lnSpc>
              <a:spcBef>
                <a:spcPct val="0"/>
              </a:spcBef>
              <a:spcAft>
                <a:spcPct val="0"/>
              </a:spcAft>
              <a:buFontTx/>
              <a:buNone/>
              <a:defRPr baseline="0" b="0" sz="1800" i="0">
                <a:solidFill>
                  <a:schemeClr val="dk1"/>
                </a:solidFill>
                <a:latin typeface="Arial" pitchFamily="34" charset="0"/>
                <a:ea typeface="Arial" pitchFamily="34" charset="0"/>
                <a:sym typeface="Arial" pitchFamily="34" charset="0"/>
              </a:defRPr>
            </a:lvl5pPr>
          </a:lstStyle>
          <a:p>
            <a:pPr algn="ctr" eaLnBrk="1" hangingPunct="1" latinLnBrk="1" lvl="0"/>
            <a:endParaRPr altLang="en-US" lang="en-US">
              <a:solidFill>
                <a:srgbClr val="C20D00"/>
              </a:solidFill>
              <a:latin typeface="Perpetua" pitchFamily="18" charset="0"/>
            </a:endParaRPr>
          </a:p>
        </p:txBody>
      </p:sp>
      <p:pic>
        <p:nvPicPr>
          <p:cNvPr id="2097161" name="" descr="https://www.supmaroc.com/wp-content/uploads/2015/12/Tr%C3%A9sorerie-G%C3%A9n%C3%A9rale-du-Royaume.jpg"/>
          <p:cNvPicPr>
            <a:picLocks/>
          </p:cNvPicPr>
          <p:nvPr/>
        </p:nvPicPr>
        <p:blipFill>
          <a:blip xmlns:r="http://schemas.openxmlformats.org/officeDocument/2006/relationships" r:embed="rId1"/>
          <a:srcRect l="0" t="0" r="0" b="0"/>
          <a:stretch>
            <a:fillRect/>
          </a:stretch>
        </p:blipFill>
        <p:spPr>
          <a:xfrm rot="0">
            <a:off x="8224837" y="5975350"/>
            <a:ext cx="698500" cy="663575"/>
          </a:xfrm>
          <a:prstGeom prst="rect"/>
          <a:noFill/>
          <a:ln>
            <a:noFill/>
          </a:ln>
        </p:spPr>
      </p:pic>
      <p:sp>
        <p:nvSpPr>
          <p:cNvPr id="1048633" name=""/>
          <p:cNvSpPr/>
          <p:nvPr>
            <p:ph type="title" sz="full" idx="4294967295"/>
          </p:nvPr>
        </p:nvSpPr>
        <p:spPr>
          <a:xfrm rot="0">
            <a:off x="1042987" y="-188912"/>
            <a:ext cx="7886700" cy="903287"/>
          </a:xfrm>
          <a:prstGeom prst="rect"/>
          <a:noFill/>
          <a:ln>
            <a:noFill/>
          </a:ln>
        </p:spPr>
        <p:txBody>
          <a:bodyPr anchor="b" bIns="91440" lIns="91440" rIns="91440" tIns="45720"/>
          <a:lstStyle>
            <a:lvl1pPr algn="l" fontAlgn="base" indent="0" latinLnBrk="1" marL="0" rtl="0">
              <a:lnSpc>
                <a:spcPct val="100000"/>
              </a:lnSpc>
              <a:spcBef>
                <a:spcPct val="0"/>
              </a:spcBef>
              <a:spcAft>
                <a:spcPct val="0"/>
              </a:spcAft>
              <a:buFontTx/>
              <a:buNone/>
              <a:defRPr baseline="0" b="0" sz="4000" i="0">
                <a:solidFill>
                  <a:schemeClr val="lt2"/>
                </a:solidFill>
                <a:latin typeface="Franklin Gothic Book" pitchFamily="34" charset="0"/>
                <a:sym typeface="Arial" pitchFamily="34" charset="0"/>
              </a:defRPr>
            </a:lvl1pPr>
          </a:lstStyle>
          <a:p>
            <a:pPr algn="r" eaLnBrk="1" hangingPunct="1" latinLnBrk="1" lvl="0"/>
            <a:r>
              <a:rPr altLang="en-US" b="1" sz="3200" lang="en-US">
                <a:solidFill>
                  <a:srgbClr val="FFC82E"/>
                </a:solidFill>
                <a:latin typeface="Arial" pitchFamily="34" charset="0"/>
                <a:ea typeface="Arial" pitchFamily="34" charset="0"/>
              </a:rPr>
              <a:t>أهم المستجدات:</a:t>
            </a:r>
          </a:p>
        </p:txBody>
      </p:sp>
    </p:spTree>
  </p:cSld>
  <p:clrMapOvr>
    <a:masterClrMapping/>
  </p:clrMapOvr>
  <p:timing/>
</p:sld>
</file>

<file path=ppt/theme/theme1.xml><?xml version="1.0" encoding="utf-8"?>
<a:theme xmlns:a="http://schemas.openxmlformats.org/drawingml/2006/main" name="Office 主题">
  <a:themeElements>
    <a:clrScheme name="Default Color Scheme">
      <a:dk1>
        <a:srgbClr val="95A5A6"/>
      </a:dk1>
      <a:lt1>
        <a:srgbClr val="FFFFFF"/>
      </a:lt1>
      <a:dk2>
        <a:srgbClr val="F2F2F2"/>
      </a:dk2>
      <a:lt2>
        <a:srgbClr val="2C3E50"/>
      </a:lt2>
      <a:accent1>
        <a:srgbClr val="2980B9"/>
      </a:accent1>
      <a:accent2>
        <a:srgbClr val="16A085"/>
      </a:accent2>
      <a:accent3>
        <a:srgbClr val="FFFFFF"/>
      </a:accent3>
      <a:accent4>
        <a:srgbClr val="95A5A6"/>
      </a:accent4>
      <a:accent5>
        <a:srgbClr val="000000"/>
      </a:accent5>
      <a:accent6>
        <a:srgbClr val="000000"/>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Color Scheme 1">
        <a:dk1>
          <a:srgbClr val="95A5A6"/>
        </a:dk1>
        <a:lt1>
          <a:srgbClr val="FFFFFF"/>
        </a:lt1>
        <a:dk2>
          <a:srgbClr val="F2F2F2"/>
        </a:dk2>
        <a:lt2>
          <a:srgbClr val="2C3E50"/>
        </a:lt2>
        <a:accent1>
          <a:srgbClr val="2980B9"/>
        </a:accent1>
        <a:accent2>
          <a:srgbClr val="16A085"/>
        </a:accent2>
        <a:accent3>
          <a:srgbClr val="FFFFFF"/>
        </a:accent3>
        <a:accent4>
          <a:srgbClr val="95A5A6"/>
        </a:accent4>
        <a:accent5>
          <a:srgbClr val="000000"/>
        </a:accent5>
        <a:accent6>
          <a:srgbClr val="000000"/>
        </a:accent6>
        <a:hlink>
          <a:srgbClr val="0000FF"/>
        </a:hlink>
        <a:folHlink>
          <a:srgbClr val="800080"/>
        </a:folHlink>
      </a:clrScheme>
    </a:extraClrScheme>
  </a:extraClrSchemeLst>
</a:theme>
</file>

<file path=ppt/theme/theme2.xml><?xml version="1.0" encoding="utf-8"?>
<a:theme xmlns:a="http://schemas.openxmlformats.org/drawingml/2006/main" name="Office 主题">
  <a:themeElements>
    <a:clrScheme name="Default Color Scheme">
      <a:dk1>
        <a:srgbClr val="231F20"/>
      </a:dk1>
      <a:lt1>
        <a:srgbClr val="FFFFFF"/>
      </a:lt1>
      <a:dk2>
        <a:srgbClr val="E9DEDB"/>
      </a:dk2>
      <a:lt2>
        <a:srgbClr val="1E2631"/>
      </a:lt2>
      <a:accent1>
        <a:srgbClr val="CD5727"/>
      </a:accent1>
      <a:accent2>
        <a:srgbClr val="B54923"/>
      </a:accent2>
      <a:accent3>
        <a:srgbClr val="FFFFFF"/>
      </a:accent3>
      <a:accent4>
        <a:srgbClr val="231F20"/>
      </a:accent4>
      <a:accent5>
        <a:srgbClr val="000000"/>
      </a:accent5>
      <a:accent6>
        <a:srgbClr val="000000"/>
      </a:accent6>
      <a:hlink>
        <a:srgbClr val="7F7F7F"/>
      </a:hlink>
      <a:folHlink>
        <a:srgbClr val="7F7F7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Color Scheme 1">
        <a:dk1>
          <a:srgbClr val="231F20"/>
        </a:dk1>
        <a:lt1>
          <a:srgbClr val="FFFFFF"/>
        </a:lt1>
        <a:dk2>
          <a:srgbClr val="E9DEDB"/>
        </a:dk2>
        <a:lt2>
          <a:srgbClr val="1E2631"/>
        </a:lt2>
        <a:accent1>
          <a:srgbClr val="CD5727"/>
        </a:accent1>
        <a:accent2>
          <a:srgbClr val="B54923"/>
        </a:accent2>
        <a:accent3>
          <a:srgbClr val="FFFFFF"/>
        </a:accent3>
        <a:accent4>
          <a:srgbClr val="231F20"/>
        </a:accent4>
        <a:accent5>
          <a:srgbClr val="000000"/>
        </a:accent5>
        <a:accent6>
          <a:srgbClr val="000000"/>
        </a:accent6>
        <a:hlink>
          <a:srgbClr val="7F7F7F"/>
        </a:hlink>
        <a:folHlink>
          <a:srgbClr val="7F7F7F"/>
        </a:folHlink>
      </a:clrScheme>
    </a:extraClrScheme>
  </a:extraClrSchemeLst>
</a:theme>
</file>

<file path=ppt/theme/theme3.xml><?xml version="1.0" encoding="utf-8"?>
<a:theme xmlns:a="http://schemas.openxmlformats.org/drawingml/2006/main" name="Office 主题">
  <a:themeElements>
    <a:clrScheme name="Default Color Scheme">
      <a:dk1>
        <a:srgbClr val="000000"/>
      </a:dk1>
      <a:lt1>
        <a:srgbClr val="FFFFFF"/>
      </a:lt1>
      <a:dk2>
        <a:srgbClr val="5FA890"/>
      </a:dk2>
      <a:lt2>
        <a:srgbClr val="A1F2C4"/>
      </a:lt2>
      <a:accent1>
        <a:srgbClr val="63ED78"/>
      </a:accent1>
      <a:accent2>
        <a:srgbClr val="40A8F1"/>
      </a:accent2>
      <a:accent3>
        <a:srgbClr val="FFFFFF"/>
      </a:accent3>
      <a:accent4>
        <a:srgbClr val="000000"/>
      </a:accent4>
      <a:accent5>
        <a:srgbClr val="000000"/>
      </a:accent5>
      <a:accent6>
        <a:srgbClr val="000000"/>
      </a:accent6>
      <a:hlink>
        <a:srgbClr val="59C8D3"/>
      </a:hlink>
      <a:folHlink>
        <a:srgbClr val="59C8D3"/>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Color Scheme 1">
        <a:dk1>
          <a:srgbClr val="000000"/>
        </a:dk1>
        <a:lt1>
          <a:srgbClr val="FFFFFF"/>
        </a:lt1>
        <a:dk2>
          <a:srgbClr val="5FA890"/>
        </a:dk2>
        <a:lt2>
          <a:srgbClr val="A1F2C4"/>
        </a:lt2>
        <a:accent1>
          <a:srgbClr val="63ED78"/>
        </a:accent1>
        <a:accent2>
          <a:srgbClr val="40A8F1"/>
        </a:accent2>
        <a:accent3>
          <a:srgbClr val="FFFFFF"/>
        </a:accent3>
        <a:accent4>
          <a:srgbClr val="000000"/>
        </a:accent4>
        <a:accent5>
          <a:srgbClr val="000000"/>
        </a:accent5>
        <a:accent6>
          <a:srgbClr val="000000"/>
        </a:accent6>
        <a:hlink>
          <a:srgbClr val="59C8D3"/>
        </a:hlink>
        <a:folHlink>
          <a:srgbClr val="59C8D3"/>
        </a:folHlink>
      </a:clrScheme>
    </a:extraClrScheme>
  </a:extraClrSchemeLst>
</a:theme>
</file>

<file path=ppt/theme/theme4.xml><?xml version="1.0" encoding="utf-8"?>
<a:theme xmlns:a="http://schemas.openxmlformats.org/drawingml/2006/main" name="Office 主题">
  <a:themeElements>
    <a:clrScheme name="Default Color Scheme">
      <a:dk1>
        <a:srgbClr val="000000"/>
      </a:dk1>
      <a:lt1>
        <a:srgbClr val="FFFFFF"/>
      </a:lt1>
      <a:dk2>
        <a:srgbClr val="E9E5DC"/>
      </a:dk2>
      <a:lt2>
        <a:srgbClr val="696464"/>
      </a:lt2>
      <a:accent1>
        <a:srgbClr val="D34817"/>
      </a:accent1>
      <a:accent2>
        <a:srgbClr val="9B2D1F"/>
      </a:accent2>
      <a:accent3>
        <a:srgbClr val="FFFFFF"/>
      </a:accent3>
      <a:accent4>
        <a:srgbClr val="000000"/>
      </a:accent4>
      <a:accent5>
        <a:srgbClr val="000000"/>
      </a:accent5>
      <a:accent6>
        <a:srgbClr val="000000"/>
      </a:accent6>
      <a:hlink>
        <a:srgbClr val="CC9900"/>
      </a:hlink>
      <a:folHlink>
        <a:srgbClr val="96A9A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Color Scheme 1">
        <a:dk1>
          <a:srgbClr val="000000"/>
        </a:dk1>
        <a:lt1>
          <a:srgbClr val="FFFFFF"/>
        </a:lt1>
        <a:dk2>
          <a:srgbClr val="E9E5DC"/>
        </a:dk2>
        <a:lt2>
          <a:srgbClr val="696464"/>
        </a:lt2>
        <a:accent1>
          <a:srgbClr val="D34817"/>
        </a:accent1>
        <a:accent2>
          <a:srgbClr val="9B2D1F"/>
        </a:accent2>
        <a:accent3>
          <a:srgbClr val="FFFFFF"/>
        </a:accent3>
        <a:accent4>
          <a:srgbClr val="000000"/>
        </a:accent4>
        <a:accent5>
          <a:srgbClr val="000000"/>
        </a:accent5>
        <a:accent6>
          <a:srgbClr val="000000"/>
        </a:accent6>
        <a:hlink>
          <a:srgbClr val="CC9900"/>
        </a:hlink>
        <a:folHlink>
          <a:srgbClr val="96A9A9"/>
        </a:folHlink>
      </a:clrScheme>
    </a:extraClrScheme>
  </a:extraClrSchemeLst>
</a:theme>
</file>

<file path=ppt/theme/theme5.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6.xml><?xml version="1.0" encoding="utf-8"?>
<a:theme xmlns:a="http://schemas.openxmlformats.org/drawingml/2006/main" name="Office 主题">
  <a:themeElements>
    <a:clrScheme name="">
      <a:dk1>
        <a:srgbClr val="000000"/>
      </a:dk1>
      <a:lt1>
        <a:srgbClr val="FFFFFF"/>
      </a:lt1>
      <a:dk2>
        <a:srgbClr val="EEECE1"/>
      </a:dk2>
      <a:lt2>
        <a:srgbClr val="1F497D"/>
      </a:lt2>
      <a:accent1>
        <a:srgbClr val="4F81BD"/>
      </a:accent1>
      <a:accent2>
        <a:srgbClr val="C0504D"/>
      </a:accent2>
      <a:accent3>
        <a:srgbClr val="FFFFFF"/>
      </a:accent3>
      <a:accent4>
        <a:srgbClr val="000000"/>
      </a:accent4>
      <a:accent5>
        <a:srgbClr val="000000"/>
      </a:accent5>
      <a:accent6>
        <a:srgbClr val="000000"/>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ScaleCrop>0</ScaleCrop>
  <LinksUpToDate>0</LinksUpToDate>
</Properties>
</file>

<file path=docProps/core.xml><?xml version="1.0" encoding="utf-8"?>
<cp:coreProperties xmlns:cp="http://schemas.openxmlformats.org/package/2006/metadata/core-properties" xmlns:dc="http://purl.org/dc/elements/1.1/" xmlns:dcterms="http://purl.org/dc/terms/" xmlns:xsi="http://www.w3.org/2001/XMLSchema-instance">
  <dc:title>PowerPoint Presentation</dc:title>
  <dc:creator>Alae El Bahi</dc:creator>
  <cp:lastModifiedBy>pc</cp:lastModifiedBy>
  <dcterms:created xsi:type="dcterms:W3CDTF">2011-05-09T13:18:21Z</dcterms:created>
  <dcterms:modified xsi:type="dcterms:W3CDTF">2018-05-31T10:00:27Z</dcterms:modified>
</cp:coreProperties>
</file>